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2" r:id="rId2"/>
    <p:sldId id="290" r:id="rId3"/>
    <p:sldId id="274" r:id="rId4"/>
    <p:sldId id="275" r:id="rId5"/>
    <p:sldId id="276" r:id="rId6"/>
    <p:sldId id="277" r:id="rId7"/>
    <p:sldId id="278" r:id="rId8"/>
    <p:sldId id="289" r:id="rId9"/>
    <p:sldId id="280" r:id="rId10"/>
    <p:sldId id="281" r:id="rId11"/>
    <p:sldId id="283" r:id="rId12"/>
    <p:sldId id="286" r:id="rId13"/>
    <p:sldId id="287" r:id="rId14"/>
    <p:sldId id="288" r:id="rId15"/>
    <p:sldId id="256" r:id="rId16"/>
    <p:sldId id="258" r:id="rId17"/>
    <p:sldId id="260" r:id="rId18"/>
    <p:sldId id="262" r:id="rId19"/>
    <p:sldId id="266" r:id="rId20"/>
    <p:sldId id="267" r:id="rId21"/>
    <p:sldId id="268" r:id="rId22"/>
    <p:sldId id="269" r:id="rId23"/>
    <p:sldId id="270" r:id="rId24"/>
    <p:sldId id="271" r:id="rId25"/>
    <p:sldId id="273"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87" autoAdjust="0"/>
    <p:restoredTop sz="94622" autoAdjust="0"/>
  </p:normalViewPr>
  <p:slideViewPr>
    <p:cSldViewPr>
      <p:cViewPr varScale="1">
        <p:scale>
          <a:sx n="110" d="100"/>
          <a:sy n="110" d="100"/>
        </p:scale>
        <p:origin x="-1644" y="-9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Modifiez le style du titre</a:t>
            </a:r>
            <a:endParaRPr lang="en-GB"/>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en-GB"/>
          </a:p>
        </p:txBody>
      </p:sp>
      <p:sp>
        <p:nvSpPr>
          <p:cNvPr id="4" name="Espace réservé de la date 3"/>
          <p:cNvSpPr>
            <a:spLocks noGrp="1"/>
          </p:cNvSpPr>
          <p:nvPr>
            <p:ph type="dt" sz="half" idx="10"/>
          </p:nvPr>
        </p:nvSpPr>
        <p:spPr/>
        <p:txBody>
          <a:bodyPr/>
          <a:lstStyle/>
          <a:p>
            <a:fld id="{5CDA0F95-B825-4419-B5FD-C13F33E6DADE}" type="datetimeFigureOut">
              <a:rPr lang="en-GB" smtClean="0"/>
              <a:t>11/01/2021</a:t>
            </a:fld>
            <a:endParaRPr lang="en-GB"/>
          </a:p>
        </p:txBody>
      </p:sp>
      <p:sp>
        <p:nvSpPr>
          <p:cNvPr id="5" name="Espace réservé du pied de page 4"/>
          <p:cNvSpPr>
            <a:spLocks noGrp="1"/>
          </p:cNvSpPr>
          <p:nvPr>
            <p:ph type="ftr" sz="quarter" idx="11"/>
          </p:nvPr>
        </p:nvSpPr>
        <p:spPr/>
        <p:txBody>
          <a:bodyPr/>
          <a:lstStyle/>
          <a:p>
            <a:endParaRPr lang="en-GB"/>
          </a:p>
        </p:txBody>
      </p:sp>
      <p:sp>
        <p:nvSpPr>
          <p:cNvPr id="6" name="Espace réservé du numéro de diapositive 5"/>
          <p:cNvSpPr>
            <a:spLocks noGrp="1"/>
          </p:cNvSpPr>
          <p:nvPr>
            <p:ph type="sldNum" sz="quarter" idx="12"/>
          </p:nvPr>
        </p:nvSpPr>
        <p:spPr/>
        <p:txBody>
          <a:bodyPr/>
          <a:lstStyle/>
          <a:p>
            <a:fld id="{7BFF1B04-08D5-4A54-B1EF-CC9322D812F0}" type="slidenum">
              <a:rPr lang="en-GB" smtClean="0"/>
              <a:t>‹N°›</a:t>
            </a:fld>
            <a:endParaRPr lang="en-GB"/>
          </a:p>
        </p:txBody>
      </p:sp>
    </p:spTree>
    <p:extLst>
      <p:ext uri="{BB962C8B-B14F-4D97-AF65-F5344CB8AC3E}">
        <p14:creationId xmlns:p14="http://schemas.microsoft.com/office/powerpoint/2010/main" val="3155541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GB"/>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GB"/>
          </a:p>
        </p:txBody>
      </p:sp>
      <p:sp>
        <p:nvSpPr>
          <p:cNvPr id="4" name="Espace réservé de la date 3"/>
          <p:cNvSpPr>
            <a:spLocks noGrp="1"/>
          </p:cNvSpPr>
          <p:nvPr>
            <p:ph type="dt" sz="half" idx="10"/>
          </p:nvPr>
        </p:nvSpPr>
        <p:spPr/>
        <p:txBody>
          <a:bodyPr/>
          <a:lstStyle/>
          <a:p>
            <a:fld id="{5CDA0F95-B825-4419-B5FD-C13F33E6DADE}" type="datetimeFigureOut">
              <a:rPr lang="en-GB" smtClean="0"/>
              <a:t>11/01/2021</a:t>
            </a:fld>
            <a:endParaRPr lang="en-GB"/>
          </a:p>
        </p:txBody>
      </p:sp>
      <p:sp>
        <p:nvSpPr>
          <p:cNvPr id="5" name="Espace réservé du pied de page 4"/>
          <p:cNvSpPr>
            <a:spLocks noGrp="1"/>
          </p:cNvSpPr>
          <p:nvPr>
            <p:ph type="ftr" sz="quarter" idx="11"/>
          </p:nvPr>
        </p:nvSpPr>
        <p:spPr/>
        <p:txBody>
          <a:bodyPr/>
          <a:lstStyle/>
          <a:p>
            <a:endParaRPr lang="en-GB"/>
          </a:p>
        </p:txBody>
      </p:sp>
      <p:sp>
        <p:nvSpPr>
          <p:cNvPr id="6" name="Espace réservé du numéro de diapositive 5"/>
          <p:cNvSpPr>
            <a:spLocks noGrp="1"/>
          </p:cNvSpPr>
          <p:nvPr>
            <p:ph type="sldNum" sz="quarter" idx="12"/>
          </p:nvPr>
        </p:nvSpPr>
        <p:spPr/>
        <p:txBody>
          <a:bodyPr/>
          <a:lstStyle/>
          <a:p>
            <a:fld id="{7BFF1B04-08D5-4A54-B1EF-CC9322D812F0}" type="slidenum">
              <a:rPr lang="en-GB" smtClean="0"/>
              <a:t>‹N°›</a:t>
            </a:fld>
            <a:endParaRPr lang="en-GB"/>
          </a:p>
        </p:txBody>
      </p:sp>
    </p:spTree>
    <p:extLst>
      <p:ext uri="{BB962C8B-B14F-4D97-AF65-F5344CB8AC3E}">
        <p14:creationId xmlns:p14="http://schemas.microsoft.com/office/powerpoint/2010/main" val="2181650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Modifiez le style du titre</a:t>
            </a:r>
            <a:endParaRPr lang="en-GB"/>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GB"/>
          </a:p>
        </p:txBody>
      </p:sp>
      <p:sp>
        <p:nvSpPr>
          <p:cNvPr id="4" name="Espace réservé de la date 3"/>
          <p:cNvSpPr>
            <a:spLocks noGrp="1"/>
          </p:cNvSpPr>
          <p:nvPr>
            <p:ph type="dt" sz="half" idx="10"/>
          </p:nvPr>
        </p:nvSpPr>
        <p:spPr/>
        <p:txBody>
          <a:bodyPr/>
          <a:lstStyle/>
          <a:p>
            <a:fld id="{5CDA0F95-B825-4419-B5FD-C13F33E6DADE}" type="datetimeFigureOut">
              <a:rPr lang="en-GB" smtClean="0"/>
              <a:t>11/01/2021</a:t>
            </a:fld>
            <a:endParaRPr lang="en-GB"/>
          </a:p>
        </p:txBody>
      </p:sp>
      <p:sp>
        <p:nvSpPr>
          <p:cNvPr id="5" name="Espace réservé du pied de page 4"/>
          <p:cNvSpPr>
            <a:spLocks noGrp="1"/>
          </p:cNvSpPr>
          <p:nvPr>
            <p:ph type="ftr" sz="quarter" idx="11"/>
          </p:nvPr>
        </p:nvSpPr>
        <p:spPr/>
        <p:txBody>
          <a:bodyPr/>
          <a:lstStyle/>
          <a:p>
            <a:endParaRPr lang="en-GB"/>
          </a:p>
        </p:txBody>
      </p:sp>
      <p:sp>
        <p:nvSpPr>
          <p:cNvPr id="6" name="Espace réservé du numéro de diapositive 5"/>
          <p:cNvSpPr>
            <a:spLocks noGrp="1"/>
          </p:cNvSpPr>
          <p:nvPr>
            <p:ph type="sldNum" sz="quarter" idx="12"/>
          </p:nvPr>
        </p:nvSpPr>
        <p:spPr/>
        <p:txBody>
          <a:bodyPr/>
          <a:lstStyle/>
          <a:p>
            <a:fld id="{7BFF1B04-08D5-4A54-B1EF-CC9322D812F0}" type="slidenum">
              <a:rPr lang="en-GB" smtClean="0"/>
              <a:t>‹N°›</a:t>
            </a:fld>
            <a:endParaRPr lang="en-GB"/>
          </a:p>
        </p:txBody>
      </p:sp>
    </p:spTree>
    <p:extLst>
      <p:ext uri="{BB962C8B-B14F-4D97-AF65-F5344CB8AC3E}">
        <p14:creationId xmlns:p14="http://schemas.microsoft.com/office/powerpoint/2010/main" val="12023134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GB"/>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GB"/>
          </a:p>
        </p:txBody>
      </p:sp>
      <p:sp>
        <p:nvSpPr>
          <p:cNvPr id="4" name="Espace réservé de la date 3"/>
          <p:cNvSpPr>
            <a:spLocks noGrp="1"/>
          </p:cNvSpPr>
          <p:nvPr>
            <p:ph type="dt" sz="half" idx="10"/>
          </p:nvPr>
        </p:nvSpPr>
        <p:spPr/>
        <p:txBody>
          <a:bodyPr/>
          <a:lstStyle/>
          <a:p>
            <a:fld id="{5CDA0F95-B825-4419-B5FD-C13F33E6DADE}" type="datetimeFigureOut">
              <a:rPr lang="en-GB" smtClean="0"/>
              <a:t>11/01/2021</a:t>
            </a:fld>
            <a:endParaRPr lang="en-GB"/>
          </a:p>
        </p:txBody>
      </p:sp>
      <p:sp>
        <p:nvSpPr>
          <p:cNvPr id="5" name="Espace réservé du pied de page 4"/>
          <p:cNvSpPr>
            <a:spLocks noGrp="1"/>
          </p:cNvSpPr>
          <p:nvPr>
            <p:ph type="ftr" sz="quarter" idx="11"/>
          </p:nvPr>
        </p:nvSpPr>
        <p:spPr/>
        <p:txBody>
          <a:bodyPr/>
          <a:lstStyle/>
          <a:p>
            <a:endParaRPr lang="en-GB"/>
          </a:p>
        </p:txBody>
      </p:sp>
      <p:sp>
        <p:nvSpPr>
          <p:cNvPr id="6" name="Espace réservé du numéro de diapositive 5"/>
          <p:cNvSpPr>
            <a:spLocks noGrp="1"/>
          </p:cNvSpPr>
          <p:nvPr>
            <p:ph type="sldNum" sz="quarter" idx="12"/>
          </p:nvPr>
        </p:nvSpPr>
        <p:spPr/>
        <p:txBody>
          <a:bodyPr/>
          <a:lstStyle/>
          <a:p>
            <a:fld id="{7BFF1B04-08D5-4A54-B1EF-CC9322D812F0}" type="slidenum">
              <a:rPr lang="en-GB" smtClean="0"/>
              <a:t>‹N°›</a:t>
            </a:fld>
            <a:endParaRPr lang="en-GB"/>
          </a:p>
        </p:txBody>
      </p:sp>
    </p:spTree>
    <p:extLst>
      <p:ext uri="{BB962C8B-B14F-4D97-AF65-F5344CB8AC3E}">
        <p14:creationId xmlns:p14="http://schemas.microsoft.com/office/powerpoint/2010/main" val="2140698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Modifiez le style du titre</a:t>
            </a:r>
            <a:endParaRPr lang="en-GB"/>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5CDA0F95-B825-4419-B5FD-C13F33E6DADE}" type="datetimeFigureOut">
              <a:rPr lang="en-GB" smtClean="0"/>
              <a:t>11/01/2021</a:t>
            </a:fld>
            <a:endParaRPr lang="en-GB"/>
          </a:p>
        </p:txBody>
      </p:sp>
      <p:sp>
        <p:nvSpPr>
          <p:cNvPr id="5" name="Espace réservé du pied de page 4"/>
          <p:cNvSpPr>
            <a:spLocks noGrp="1"/>
          </p:cNvSpPr>
          <p:nvPr>
            <p:ph type="ftr" sz="quarter" idx="11"/>
          </p:nvPr>
        </p:nvSpPr>
        <p:spPr/>
        <p:txBody>
          <a:bodyPr/>
          <a:lstStyle/>
          <a:p>
            <a:endParaRPr lang="en-GB"/>
          </a:p>
        </p:txBody>
      </p:sp>
      <p:sp>
        <p:nvSpPr>
          <p:cNvPr id="6" name="Espace réservé du numéro de diapositive 5"/>
          <p:cNvSpPr>
            <a:spLocks noGrp="1"/>
          </p:cNvSpPr>
          <p:nvPr>
            <p:ph type="sldNum" sz="quarter" idx="12"/>
          </p:nvPr>
        </p:nvSpPr>
        <p:spPr/>
        <p:txBody>
          <a:bodyPr/>
          <a:lstStyle/>
          <a:p>
            <a:fld id="{7BFF1B04-08D5-4A54-B1EF-CC9322D812F0}" type="slidenum">
              <a:rPr lang="en-GB" smtClean="0"/>
              <a:t>‹N°›</a:t>
            </a:fld>
            <a:endParaRPr lang="en-GB"/>
          </a:p>
        </p:txBody>
      </p:sp>
    </p:spTree>
    <p:extLst>
      <p:ext uri="{BB962C8B-B14F-4D97-AF65-F5344CB8AC3E}">
        <p14:creationId xmlns:p14="http://schemas.microsoft.com/office/powerpoint/2010/main" val="3955781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GB"/>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GB"/>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GB"/>
          </a:p>
        </p:txBody>
      </p:sp>
      <p:sp>
        <p:nvSpPr>
          <p:cNvPr id="5" name="Espace réservé de la date 4"/>
          <p:cNvSpPr>
            <a:spLocks noGrp="1"/>
          </p:cNvSpPr>
          <p:nvPr>
            <p:ph type="dt" sz="half" idx="10"/>
          </p:nvPr>
        </p:nvSpPr>
        <p:spPr/>
        <p:txBody>
          <a:bodyPr/>
          <a:lstStyle/>
          <a:p>
            <a:fld id="{5CDA0F95-B825-4419-B5FD-C13F33E6DADE}" type="datetimeFigureOut">
              <a:rPr lang="en-GB" smtClean="0"/>
              <a:t>11/01/2021</a:t>
            </a:fld>
            <a:endParaRPr lang="en-GB"/>
          </a:p>
        </p:txBody>
      </p:sp>
      <p:sp>
        <p:nvSpPr>
          <p:cNvPr id="6" name="Espace réservé du pied de page 5"/>
          <p:cNvSpPr>
            <a:spLocks noGrp="1"/>
          </p:cNvSpPr>
          <p:nvPr>
            <p:ph type="ftr" sz="quarter" idx="11"/>
          </p:nvPr>
        </p:nvSpPr>
        <p:spPr/>
        <p:txBody>
          <a:bodyPr/>
          <a:lstStyle/>
          <a:p>
            <a:endParaRPr lang="en-GB"/>
          </a:p>
        </p:txBody>
      </p:sp>
      <p:sp>
        <p:nvSpPr>
          <p:cNvPr id="7" name="Espace réservé du numéro de diapositive 6"/>
          <p:cNvSpPr>
            <a:spLocks noGrp="1"/>
          </p:cNvSpPr>
          <p:nvPr>
            <p:ph type="sldNum" sz="quarter" idx="12"/>
          </p:nvPr>
        </p:nvSpPr>
        <p:spPr/>
        <p:txBody>
          <a:bodyPr/>
          <a:lstStyle/>
          <a:p>
            <a:fld id="{7BFF1B04-08D5-4A54-B1EF-CC9322D812F0}" type="slidenum">
              <a:rPr lang="en-GB" smtClean="0"/>
              <a:t>‹N°›</a:t>
            </a:fld>
            <a:endParaRPr lang="en-GB"/>
          </a:p>
        </p:txBody>
      </p:sp>
    </p:spTree>
    <p:extLst>
      <p:ext uri="{BB962C8B-B14F-4D97-AF65-F5344CB8AC3E}">
        <p14:creationId xmlns:p14="http://schemas.microsoft.com/office/powerpoint/2010/main" val="971209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Modifiez le style du titre</a:t>
            </a:r>
            <a:endParaRPr lang="en-GB"/>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GB"/>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GB"/>
          </a:p>
        </p:txBody>
      </p:sp>
      <p:sp>
        <p:nvSpPr>
          <p:cNvPr id="7" name="Espace réservé de la date 6"/>
          <p:cNvSpPr>
            <a:spLocks noGrp="1"/>
          </p:cNvSpPr>
          <p:nvPr>
            <p:ph type="dt" sz="half" idx="10"/>
          </p:nvPr>
        </p:nvSpPr>
        <p:spPr/>
        <p:txBody>
          <a:bodyPr/>
          <a:lstStyle/>
          <a:p>
            <a:fld id="{5CDA0F95-B825-4419-B5FD-C13F33E6DADE}" type="datetimeFigureOut">
              <a:rPr lang="en-GB" smtClean="0"/>
              <a:t>11/01/2021</a:t>
            </a:fld>
            <a:endParaRPr lang="en-GB"/>
          </a:p>
        </p:txBody>
      </p:sp>
      <p:sp>
        <p:nvSpPr>
          <p:cNvPr id="8" name="Espace réservé du pied de page 7"/>
          <p:cNvSpPr>
            <a:spLocks noGrp="1"/>
          </p:cNvSpPr>
          <p:nvPr>
            <p:ph type="ftr" sz="quarter" idx="11"/>
          </p:nvPr>
        </p:nvSpPr>
        <p:spPr/>
        <p:txBody>
          <a:bodyPr/>
          <a:lstStyle/>
          <a:p>
            <a:endParaRPr lang="en-GB"/>
          </a:p>
        </p:txBody>
      </p:sp>
      <p:sp>
        <p:nvSpPr>
          <p:cNvPr id="9" name="Espace réservé du numéro de diapositive 8"/>
          <p:cNvSpPr>
            <a:spLocks noGrp="1"/>
          </p:cNvSpPr>
          <p:nvPr>
            <p:ph type="sldNum" sz="quarter" idx="12"/>
          </p:nvPr>
        </p:nvSpPr>
        <p:spPr/>
        <p:txBody>
          <a:bodyPr/>
          <a:lstStyle/>
          <a:p>
            <a:fld id="{7BFF1B04-08D5-4A54-B1EF-CC9322D812F0}" type="slidenum">
              <a:rPr lang="en-GB" smtClean="0"/>
              <a:t>‹N°›</a:t>
            </a:fld>
            <a:endParaRPr lang="en-GB"/>
          </a:p>
        </p:txBody>
      </p:sp>
    </p:spTree>
    <p:extLst>
      <p:ext uri="{BB962C8B-B14F-4D97-AF65-F5344CB8AC3E}">
        <p14:creationId xmlns:p14="http://schemas.microsoft.com/office/powerpoint/2010/main" val="38888934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GB"/>
          </a:p>
        </p:txBody>
      </p:sp>
      <p:sp>
        <p:nvSpPr>
          <p:cNvPr id="3" name="Espace réservé de la date 2"/>
          <p:cNvSpPr>
            <a:spLocks noGrp="1"/>
          </p:cNvSpPr>
          <p:nvPr>
            <p:ph type="dt" sz="half" idx="10"/>
          </p:nvPr>
        </p:nvSpPr>
        <p:spPr/>
        <p:txBody>
          <a:bodyPr/>
          <a:lstStyle/>
          <a:p>
            <a:fld id="{5CDA0F95-B825-4419-B5FD-C13F33E6DADE}" type="datetimeFigureOut">
              <a:rPr lang="en-GB" smtClean="0"/>
              <a:t>11/01/2021</a:t>
            </a:fld>
            <a:endParaRPr lang="en-GB"/>
          </a:p>
        </p:txBody>
      </p:sp>
      <p:sp>
        <p:nvSpPr>
          <p:cNvPr id="4" name="Espace réservé du pied de page 3"/>
          <p:cNvSpPr>
            <a:spLocks noGrp="1"/>
          </p:cNvSpPr>
          <p:nvPr>
            <p:ph type="ftr" sz="quarter" idx="11"/>
          </p:nvPr>
        </p:nvSpPr>
        <p:spPr/>
        <p:txBody>
          <a:bodyPr/>
          <a:lstStyle/>
          <a:p>
            <a:endParaRPr lang="en-GB"/>
          </a:p>
        </p:txBody>
      </p:sp>
      <p:sp>
        <p:nvSpPr>
          <p:cNvPr id="5" name="Espace réservé du numéro de diapositive 4"/>
          <p:cNvSpPr>
            <a:spLocks noGrp="1"/>
          </p:cNvSpPr>
          <p:nvPr>
            <p:ph type="sldNum" sz="quarter" idx="12"/>
          </p:nvPr>
        </p:nvSpPr>
        <p:spPr/>
        <p:txBody>
          <a:bodyPr/>
          <a:lstStyle/>
          <a:p>
            <a:fld id="{7BFF1B04-08D5-4A54-B1EF-CC9322D812F0}" type="slidenum">
              <a:rPr lang="en-GB" smtClean="0"/>
              <a:t>‹N°›</a:t>
            </a:fld>
            <a:endParaRPr lang="en-GB"/>
          </a:p>
        </p:txBody>
      </p:sp>
    </p:spTree>
    <p:extLst>
      <p:ext uri="{BB962C8B-B14F-4D97-AF65-F5344CB8AC3E}">
        <p14:creationId xmlns:p14="http://schemas.microsoft.com/office/powerpoint/2010/main" val="35207793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5CDA0F95-B825-4419-B5FD-C13F33E6DADE}" type="datetimeFigureOut">
              <a:rPr lang="en-GB" smtClean="0"/>
              <a:t>11/01/2021</a:t>
            </a:fld>
            <a:endParaRPr lang="en-GB"/>
          </a:p>
        </p:txBody>
      </p:sp>
      <p:sp>
        <p:nvSpPr>
          <p:cNvPr id="3" name="Espace réservé du pied de page 2"/>
          <p:cNvSpPr>
            <a:spLocks noGrp="1"/>
          </p:cNvSpPr>
          <p:nvPr>
            <p:ph type="ftr" sz="quarter" idx="11"/>
          </p:nvPr>
        </p:nvSpPr>
        <p:spPr/>
        <p:txBody>
          <a:bodyPr/>
          <a:lstStyle/>
          <a:p>
            <a:endParaRPr lang="en-GB"/>
          </a:p>
        </p:txBody>
      </p:sp>
      <p:sp>
        <p:nvSpPr>
          <p:cNvPr id="4" name="Espace réservé du numéro de diapositive 3"/>
          <p:cNvSpPr>
            <a:spLocks noGrp="1"/>
          </p:cNvSpPr>
          <p:nvPr>
            <p:ph type="sldNum" sz="quarter" idx="12"/>
          </p:nvPr>
        </p:nvSpPr>
        <p:spPr/>
        <p:txBody>
          <a:bodyPr/>
          <a:lstStyle/>
          <a:p>
            <a:fld id="{7BFF1B04-08D5-4A54-B1EF-CC9322D812F0}" type="slidenum">
              <a:rPr lang="en-GB" smtClean="0"/>
              <a:t>‹N°›</a:t>
            </a:fld>
            <a:endParaRPr lang="en-GB"/>
          </a:p>
        </p:txBody>
      </p:sp>
    </p:spTree>
    <p:extLst>
      <p:ext uri="{BB962C8B-B14F-4D97-AF65-F5344CB8AC3E}">
        <p14:creationId xmlns:p14="http://schemas.microsoft.com/office/powerpoint/2010/main" val="3855309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Modifiez le style du titre</a:t>
            </a:r>
            <a:endParaRPr lang="en-GB"/>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GB"/>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5CDA0F95-B825-4419-B5FD-C13F33E6DADE}" type="datetimeFigureOut">
              <a:rPr lang="en-GB" smtClean="0"/>
              <a:t>11/01/2021</a:t>
            </a:fld>
            <a:endParaRPr lang="en-GB"/>
          </a:p>
        </p:txBody>
      </p:sp>
      <p:sp>
        <p:nvSpPr>
          <p:cNvPr id="6" name="Espace réservé du pied de page 5"/>
          <p:cNvSpPr>
            <a:spLocks noGrp="1"/>
          </p:cNvSpPr>
          <p:nvPr>
            <p:ph type="ftr" sz="quarter" idx="11"/>
          </p:nvPr>
        </p:nvSpPr>
        <p:spPr/>
        <p:txBody>
          <a:bodyPr/>
          <a:lstStyle/>
          <a:p>
            <a:endParaRPr lang="en-GB"/>
          </a:p>
        </p:txBody>
      </p:sp>
      <p:sp>
        <p:nvSpPr>
          <p:cNvPr id="7" name="Espace réservé du numéro de diapositive 6"/>
          <p:cNvSpPr>
            <a:spLocks noGrp="1"/>
          </p:cNvSpPr>
          <p:nvPr>
            <p:ph type="sldNum" sz="quarter" idx="12"/>
          </p:nvPr>
        </p:nvSpPr>
        <p:spPr/>
        <p:txBody>
          <a:bodyPr/>
          <a:lstStyle/>
          <a:p>
            <a:fld id="{7BFF1B04-08D5-4A54-B1EF-CC9322D812F0}" type="slidenum">
              <a:rPr lang="en-GB" smtClean="0"/>
              <a:t>‹N°›</a:t>
            </a:fld>
            <a:endParaRPr lang="en-GB"/>
          </a:p>
        </p:txBody>
      </p:sp>
    </p:spTree>
    <p:extLst>
      <p:ext uri="{BB962C8B-B14F-4D97-AF65-F5344CB8AC3E}">
        <p14:creationId xmlns:p14="http://schemas.microsoft.com/office/powerpoint/2010/main" val="8146436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Modifiez le style du titre</a:t>
            </a:r>
            <a:endParaRPr lang="en-GB"/>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5CDA0F95-B825-4419-B5FD-C13F33E6DADE}" type="datetimeFigureOut">
              <a:rPr lang="en-GB" smtClean="0"/>
              <a:t>11/01/2021</a:t>
            </a:fld>
            <a:endParaRPr lang="en-GB"/>
          </a:p>
        </p:txBody>
      </p:sp>
      <p:sp>
        <p:nvSpPr>
          <p:cNvPr id="6" name="Espace réservé du pied de page 5"/>
          <p:cNvSpPr>
            <a:spLocks noGrp="1"/>
          </p:cNvSpPr>
          <p:nvPr>
            <p:ph type="ftr" sz="quarter" idx="11"/>
          </p:nvPr>
        </p:nvSpPr>
        <p:spPr/>
        <p:txBody>
          <a:bodyPr/>
          <a:lstStyle/>
          <a:p>
            <a:endParaRPr lang="en-GB"/>
          </a:p>
        </p:txBody>
      </p:sp>
      <p:sp>
        <p:nvSpPr>
          <p:cNvPr id="7" name="Espace réservé du numéro de diapositive 6"/>
          <p:cNvSpPr>
            <a:spLocks noGrp="1"/>
          </p:cNvSpPr>
          <p:nvPr>
            <p:ph type="sldNum" sz="quarter" idx="12"/>
          </p:nvPr>
        </p:nvSpPr>
        <p:spPr/>
        <p:txBody>
          <a:bodyPr/>
          <a:lstStyle/>
          <a:p>
            <a:fld id="{7BFF1B04-08D5-4A54-B1EF-CC9322D812F0}" type="slidenum">
              <a:rPr lang="en-GB" smtClean="0"/>
              <a:t>‹N°›</a:t>
            </a:fld>
            <a:endParaRPr lang="en-GB"/>
          </a:p>
        </p:txBody>
      </p:sp>
    </p:spTree>
    <p:extLst>
      <p:ext uri="{BB962C8B-B14F-4D97-AF65-F5344CB8AC3E}">
        <p14:creationId xmlns:p14="http://schemas.microsoft.com/office/powerpoint/2010/main" val="2623279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Modifiez le style du titre</a:t>
            </a:r>
            <a:endParaRPr lang="en-GB"/>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GB"/>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DA0F95-B825-4419-B5FD-C13F33E6DADE}" type="datetimeFigureOut">
              <a:rPr lang="en-GB" smtClean="0"/>
              <a:t>11/01/2021</a:t>
            </a:fld>
            <a:endParaRPr lang="en-GB"/>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FF1B04-08D5-4A54-B1EF-CC9322D812F0}" type="slidenum">
              <a:rPr lang="en-GB" smtClean="0"/>
              <a:t>‹N°›</a:t>
            </a:fld>
            <a:endParaRPr lang="en-GB"/>
          </a:p>
        </p:txBody>
      </p:sp>
    </p:spTree>
    <p:extLst>
      <p:ext uri="{BB962C8B-B14F-4D97-AF65-F5344CB8AC3E}">
        <p14:creationId xmlns:p14="http://schemas.microsoft.com/office/powerpoint/2010/main" val="24293748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6.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hyperlink" Target="https://developers.google.com/webmasters/control-crawl-index/docs/robots_meta_tag?hl=fr"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9147" r="23526" b="13805"/>
          <a:stretch/>
        </p:blipFill>
        <p:spPr bwMode="auto">
          <a:xfrm>
            <a:off x="179512" y="836712"/>
            <a:ext cx="5040560" cy="26072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8942" r="25200" b="15834"/>
          <a:stretch/>
        </p:blipFill>
        <p:spPr bwMode="auto">
          <a:xfrm>
            <a:off x="107504" y="3645024"/>
            <a:ext cx="5256584" cy="30024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ZoneTexte 2"/>
          <p:cNvSpPr txBox="1"/>
          <p:nvPr/>
        </p:nvSpPr>
        <p:spPr>
          <a:xfrm>
            <a:off x="2339752" y="364014"/>
            <a:ext cx="3461397" cy="369332"/>
          </a:xfrm>
          <a:prstGeom prst="rect">
            <a:avLst/>
          </a:prstGeom>
          <a:noFill/>
        </p:spPr>
        <p:txBody>
          <a:bodyPr wrap="none" rtlCol="0">
            <a:spAutoFit/>
          </a:bodyPr>
          <a:lstStyle/>
          <a:p>
            <a:r>
              <a:rPr lang="fr-FR" dirty="0" smtClean="0"/>
              <a:t>OPTIMIZER UN SITE WEB EXISTANT</a:t>
            </a:r>
            <a:endParaRPr lang="en-GB" dirty="0"/>
          </a:p>
        </p:txBody>
      </p:sp>
      <p:sp>
        <p:nvSpPr>
          <p:cNvPr id="5" name="ZoneTexte 4"/>
          <p:cNvSpPr txBox="1"/>
          <p:nvPr/>
        </p:nvSpPr>
        <p:spPr>
          <a:xfrm>
            <a:off x="6372200" y="1772816"/>
            <a:ext cx="2334998" cy="646331"/>
          </a:xfrm>
          <a:prstGeom prst="rect">
            <a:avLst/>
          </a:prstGeom>
          <a:noFill/>
        </p:spPr>
        <p:txBody>
          <a:bodyPr wrap="none" rtlCol="0">
            <a:spAutoFit/>
          </a:bodyPr>
          <a:lstStyle/>
          <a:p>
            <a:r>
              <a:rPr lang="fr-FR" dirty="0" smtClean="0"/>
              <a:t>Capture d’écran réalisé</a:t>
            </a:r>
          </a:p>
          <a:p>
            <a:r>
              <a:rPr lang="fr-FR" dirty="0"/>
              <a:t>a</a:t>
            </a:r>
            <a:r>
              <a:rPr lang="fr-FR" dirty="0" smtClean="0"/>
              <a:t>vant changement.</a:t>
            </a:r>
            <a:endParaRPr lang="en-GB" dirty="0"/>
          </a:p>
        </p:txBody>
      </p:sp>
      <p:sp>
        <p:nvSpPr>
          <p:cNvPr id="7" name="ZoneTexte 6"/>
          <p:cNvSpPr txBox="1"/>
          <p:nvPr/>
        </p:nvSpPr>
        <p:spPr>
          <a:xfrm>
            <a:off x="6516216" y="4077072"/>
            <a:ext cx="2387898" cy="646331"/>
          </a:xfrm>
          <a:prstGeom prst="rect">
            <a:avLst/>
          </a:prstGeom>
          <a:noFill/>
        </p:spPr>
        <p:txBody>
          <a:bodyPr wrap="none" rtlCol="0">
            <a:spAutoFit/>
          </a:bodyPr>
          <a:lstStyle/>
          <a:p>
            <a:r>
              <a:rPr lang="fr-FR" dirty="0" smtClean="0"/>
              <a:t>Capture d’écran réalisé </a:t>
            </a:r>
          </a:p>
          <a:p>
            <a:r>
              <a:rPr lang="fr-FR" dirty="0"/>
              <a:t>a</a:t>
            </a:r>
            <a:r>
              <a:rPr lang="fr-FR" dirty="0" smtClean="0"/>
              <a:t>près changement</a:t>
            </a:r>
            <a:endParaRPr lang="en-GB" dirty="0"/>
          </a:p>
        </p:txBody>
      </p:sp>
    </p:spTree>
    <p:extLst>
      <p:ext uri="{BB962C8B-B14F-4D97-AF65-F5344CB8AC3E}">
        <p14:creationId xmlns:p14="http://schemas.microsoft.com/office/powerpoint/2010/main" val="946477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79512" y="188640"/>
            <a:ext cx="8712968" cy="6093976"/>
          </a:xfrm>
          <a:prstGeom prst="rect">
            <a:avLst/>
          </a:prstGeom>
        </p:spPr>
        <p:txBody>
          <a:bodyPr wrap="square">
            <a:spAutoFit/>
          </a:bodyPr>
          <a:lstStyle/>
          <a:p>
            <a:r>
              <a:rPr lang="en-GB" sz="900" dirty="0"/>
              <a:t>            &lt;div class="col-sm-12 text-</a:t>
            </a:r>
            <a:r>
              <a:rPr lang="en-GB" sz="900" dirty="0" err="1"/>
              <a:t>center</a:t>
            </a:r>
            <a:r>
              <a:rPr lang="en-GB" sz="900" dirty="0"/>
              <a:t>"&gt;</a:t>
            </a:r>
          </a:p>
          <a:p>
            <a:r>
              <a:rPr lang="en-GB" sz="900" dirty="0"/>
              <a:t>                &lt;!-- </a:t>
            </a:r>
            <a:r>
              <a:rPr lang="en-GB" sz="900" dirty="0" err="1"/>
              <a:t>changement</a:t>
            </a:r>
            <a:r>
              <a:rPr lang="en-GB" sz="900" dirty="0"/>
              <a:t> image pour </a:t>
            </a:r>
            <a:r>
              <a:rPr lang="en-GB" sz="900" dirty="0" err="1"/>
              <a:t>texte</a:t>
            </a:r>
            <a:r>
              <a:rPr lang="en-GB" sz="900" dirty="0"/>
              <a:t> --&gt;</a:t>
            </a:r>
          </a:p>
          <a:p>
            <a:r>
              <a:rPr lang="en-GB" sz="900" dirty="0"/>
              <a:t>                &lt;h2&gt;Nous </a:t>
            </a:r>
            <a:r>
              <a:rPr lang="en-GB" sz="900" dirty="0" err="1"/>
              <a:t>travaillons</a:t>
            </a:r>
            <a:r>
              <a:rPr lang="en-GB" sz="900" dirty="0"/>
              <a:t> avec beaucoup de clients, </a:t>
            </a:r>
            <a:r>
              <a:rPr lang="en-GB" sz="900" dirty="0" err="1"/>
              <a:t>voici</a:t>
            </a:r>
            <a:r>
              <a:rPr lang="en-GB" sz="900" dirty="0"/>
              <a:t> un </a:t>
            </a:r>
            <a:r>
              <a:rPr lang="en-GB" sz="900" dirty="0" err="1"/>
              <a:t>aperçu</a:t>
            </a:r>
            <a:r>
              <a:rPr lang="en-GB" sz="900" dirty="0"/>
              <a:t> de </a:t>
            </a:r>
            <a:r>
              <a:rPr lang="en-GB" sz="900" dirty="0" err="1"/>
              <a:t>nos</a:t>
            </a:r>
            <a:r>
              <a:rPr lang="en-GB" sz="900" dirty="0"/>
              <a:t> </a:t>
            </a:r>
            <a:r>
              <a:rPr lang="en-GB" sz="900" dirty="0" err="1"/>
              <a:t>réalisations</a:t>
            </a:r>
            <a:r>
              <a:rPr lang="en-GB" sz="900" dirty="0"/>
              <a:t>.&lt;/h2&gt;</a:t>
            </a:r>
          </a:p>
          <a:p>
            <a:r>
              <a:rPr lang="en-GB" sz="900" dirty="0"/>
              <a:t>            &lt;/div&gt;</a:t>
            </a:r>
          </a:p>
          <a:p>
            <a:r>
              <a:rPr lang="en-GB" sz="900" dirty="0"/>
              <a:t>        &lt;/div&gt;</a:t>
            </a:r>
          </a:p>
          <a:p>
            <a:r>
              <a:rPr lang="en-GB" sz="900" dirty="0"/>
              <a:t>        &lt;div class="row tight-width-whitespace portfolio-row"&gt;</a:t>
            </a:r>
          </a:p>
          <a:p>
            <a:r>
              <a:rPr lang="en-GB" sz="900" dirty="0"/>
              <a:t>            &lt;div class="col-sm-6"&gt;</a:t>
            </a:r>
          </a:p>
          <a:p>
            <a:r>
              <a:rPr lang="en-GB" sz="900" dirty="0"/>
              <a:t>                &lt;a </a:t>
            </a:r>
            <a:r>
              <a:rPr lang="en-GB" sz="900" dirty="0" err="1"/>
              <a:t>href</a:t>
            </a:r>
            <a:r>
              <a:rPr lang="en-GB" sz="900" dirty="0"/>
              <a:t>="#" data-lightbox="</a:t>
            </a:r>
            <a:r>
              <a:rPr lang="en-GB" sz="900" dirty="0" err="1"/>
              <a:t>img</a:t>
            </a:r>
            <a:r>
              <a:rPr lang="en-GB" sz="900" dirty="0"/>
              <a:t>/</a:t>
            </a:r>
            <a:r>
              <a:rPr lang="en-GB" sz="900" dirty="0" err="1"/>
              <a:t>journal.webp</a:t>
            </a:r>
            <a:r>
              <a:rPr lang="en-GB" sz="900" dirty="0"/>
              <a:t>" data-gallery-id="gallery-1" data-caption="</a:t>
            </a:r>
            <a:r>
              <a:rPr lang="en-GB" sz="900" dirty="0" err="1"/>
              <a:t>Refonte</a:t>
            </a:r>
            <a:r>
              <a:rPr lang="en-GB" sz="900" dirty="0"/>
              <a:t>-site-web-journal-</a:t>
            </a:r>
            <a:r>
              <a:rPr lang="en-GB" sz="900" dirty="0" err="1"/>
              <a:t>lyonnais</a:t>
            </a:r>
            <a:r>
              <a:rPr lang="en-GB" sz="900" dirty="0"/>
              <a:t>" data-frame="snapshot-lb"&gt;&lt;</a:t>
            </a:r>
            <a:r>
              <a:rPr lang="en-GB" sz="900" dirty="0" err="1"/>
              <a:t>img</a:t>
            </a:r>
            <a:r>
              <a:rPr lang="en-GB" sz="900" dirty="0"/>
              <a:t> </a:t>
            </a:r>
            <a:r>
              <a:rPr lang="en-GB" sz="900" dirty="0" err="1"/>
              <a:t>src</a:t>
            </a:r>
            <a:r>
              <a:rPr lang="en-GB" sz="900" dirty="0"/>
              <a:t>="</a:t>
            </a:r>
            <a:r>
              <a:rPr lang="en-GB" sz="900" dirty="0" err="1"/>
              <a:t>img</a:t>
            </a:r>
            <a:r>
              <a:rPr lang="en-GB" sz="900" dirty="0"/>
              <a:t>/</a:t>
            </a:r>
            <a:r>
              <a:rPr lang="en-GB" sz="900" dirty="0" err="1"/>
              <a:t>journal.webp</a:t>
            </a:r>
            <a:r>
              <a:rPr lang="en-GB" sz="900" dirty="0"/>
              <a:t>" alt="</a:t>
            </a:r>
            <a:r>
              <a:rPr lang="en-GB" sz="900" dirty="0" err="1"/>
              <a:t>refonte</a:t>
            </a:r>
            <a:r>
              <a:rPr lang="en-GB" sz="900" dirty="0"/>
              <a:t> site web journal </a:t>
            </a:r>
            <a:r>
              <a:rPr lang="en-GB" sz="900" dirty="0" err="1"/>
              <a:t>lyonnais</a:t>
            </a:r>
            <a:r>
              <a:rPr lang="en-GB" sz="900" dirty="0"/>
              <a:t>" class="</a:t>
            </a:r>
            <a:r>
              <a:rPr lang="en-GB" sz="900" dirty="0" err="1"/>
              <a:t>img</a:t>
            </a:r>
            <a:r>
              <a:rPr lang="en-GB" sz="900" dirty="0"/>
              <a:t>-responsive portfolio-thumb" /&gt;&lt;/a&gt;</a:t>
            </a:r>
          </a:p>
          <a:p>
            <a:r>
              <a:rPr lang="en-GB" sz="900" dirty="0"/>
              <a:t>                &lt;h3 class="mg-md text-</a:t>
            </a:r>
            <a:r>
              <a:rPr lang="en-GB" sz="900" dirty="0" err="1"/>
              <a:t>center</a:t>
            </a:r>
            <a:r>
              <a:rPr lang="en-GB" sz="900" dirty="0"/>
              <a:t>"&gt;</a:t>
            </a:r>
          </a:p>
          <a:p>
            <a:r>
              <a:rPr lang="en-GB" sz="900" dirty="0"/>
              <a:t>                    </a:t>
            </a:r>
            <a:r>
              <a:rPr lang="en-GB" sz="900" dirty="0" err="1"/>
              <a:t>Refonte</a:t>
            </a:r>
            <a:r>
              <a:rPr lang="en-GB" sz="900" dirty="0"/>
              <a:t> d'un site web pour un journal local</a:t>
            </a:r>
          </a:p>
          <a:p>
            <a:r>
              <a:rPr lang="en-GB" sz="900" dirty="0"/>
              <a:t>                &lt;/h3&gt;</a:t>
            </a:r>
          </a:p>
          <a:p>
            <a:r>
              <a:rPr lang="en-GB" sz="900" dirty="0"/>
              <a:t>                &lt;p class="text-</a:t>
            </a:r>
            <a:r>
              <a:rPr lang="en-GB" sz="900" dirty="0" err="1"/>
              <a:t>center</a:t>
            </a:r>
            <a:r>
              <a:rPr lang="en-GB" sz="900" dirty="0"/>
              <a:t>"&gt;</a:t>
            </a:r>
          </a:p>
          <a:p>
            <a:r>
              <a:rPr lang="en-GB" sz="900" dirty="0"/>
              <a:t>                    Nous </a:t>
            </a:r>
            <a:r>
              <a:rPr lang="en-GB" sz="900" dirty="0" err="1"/>
              <a:t>avons</a:t>
            </a:r>
            <a:r>
              <a:rPr lang="en-GB" sz="900" dirty="0"/>
              <a:t> </a:t>
            </a:r>
            <a:r>
              <a:rPr lang="en-GB" sz="900" dirty="0" err="1"/>
              <a:t>créé</a:t>
            </a:r>
            <a:r>
              <a:rPr lang="en-GB" sz="900" dirty="0"/>
              <a:t> </a:t>
            </a:r>
            <a:r>
              <a:rPr lang="en-GB" sz="900" dirty="0" err="1"/>
              <a:t>une</a:t>
            </a:r>
            <a:r>
              <a:rPr lang="en-GB" sz="900" dirty="0"/>
              <a:t> nouvelle </a:t>
            </a:r>
            <a:r>
              <a:rPr lang="en-GB" sz="900" dirty="0" err="1"/>
              <a:t>identité</a:t>
            </a:r>
            <a:r>
              <a:rPr lang="en-GB" sz="900" dirty="0"/>
              <a:t> </a:t>
            </a:r>
            <a:r>
              <a:rPr lang="en-GB" sz="900" dirty="0" err="1"/>
              <a:t>visuelle</a:t>
            </a:r>
            <a:r>
              <a:rPr lang="en-GB" sz="900" dirty="0"/>
              <a:t> pour un journal </a:t>
            </a:r>
            <a:r>
              <a:rPr lang="en-GB" sz="900" dirty="0" err="1"/>
              <a:t>lyonnais</a:t>
            </a:r>
            <a:r>
              <a:rPr lang="en-GB" sz="900" dirty="0"/>
              <a:t>.</a:t>
            </a:r>
          </a:p>
          <a:p>
            <a:r>
              <a:rPr lang="en-GB" sz="900" dirty="0"/>
              <a:t>                &lt;/p&gt;</a:t>
            </a:r>
          </a:p>
          <a:p>
            <a:r>
              <a:rPr lang="en-GB" sz="900" dirty="0"/>
              <a:t>            &lt;/div&gt;</a:t>
            </a:r>
          </a:p>
          <a:p>
            <a:r>
              <a:rPr lang="en-GB" sz="900" dirty="0"/>
              <a:t>            &lt;div class="col-sm-6"&gt;</a:t>
            </a:r>
          </a:p>
          <a:p>
            <a:r>
              <a:rPr lang="en-GB" sz="900" dirty="0"/>
              <a:t>                &lt;a </a:t>
            </a:r>
            <a:r>
              <a:rPr lang="en-GB" sz="900" dirty="0" err="1"/>
              <a:t>href</a:t>
            </a:r>
            <a:r>
              <a:rPr lang="en-GB" sz="900" dirty="0"/>
              <a:t>="#" data-lightbox="</a:t>
            </a:r>
            <a:r>
              <a:rPr lang="en-GB" sz="900" dirty="0" err="1"/>
              <a:t>img</a:t>
            </a:r>
            <a:r>
              <a:rPr lang="en-GB" sz="900" dirty="0"/>
              <a:t>/</a:t>
            </a:r>
            <a:r>
              <a:rPr lang="en-GB" sz="900" dirty="0" err="1"/>
              <a:t>photographe.webp</a:t>
            </a:r>
            <a:r>
              <a:rPr lang="en-GB" sz="900" dirty="0"/>
              <a:t>" data-gallery-id="gallery-1" data-caption="</a:t>
            </a:r>
            <a:r>
              <a:rPr lang="en-GB" sz="900" dirty="0" err="1"/>
              <a:t>Création</a:t>
            </a:r>
            <a:r>
              <a:rPr lang="en-GB" sz="900" dirty="0"/>
              <a:t>-site-web-</a:t>
            </a:r>
            <a:r>
              <a:rPr lang="en-GB" sz="900" dirty="0" err="1"/>
              <a:t>photographes</a:t>
            </a:r>
            <a:r>
              <a:rPr lang="en-GB" sz="900" dirty="0"/>
              <a:t>" data-frame="snapshot-lb"&gt;&lt;</a:t>
            </a:r>
            <a:r>
              <a:rPr lang="en-GB" sz="900" dirty="0" err="1"/>
              <a:t>img</a:t>
            </a:r>
            <a:r>
              <a:rPr lang="en-GB" sz="900" dirty="0"/>
              <a:t> </a:t>
            </a:r>
            <a:r>
              <a:rPr lang="en-GB" sz="900" dirty="0" err="1"/>
              <a:t>src</a:t>
            </a:r>
            <a:r>
              <a:rPr lang="en-GB" sz="900" dirty="0"/>
              <a:t>="</a:t>
            </a:r>
            <a:r>
              <a:rPr lang="en-GB" sz="900" dirty="0" err="1"/>
              <a:t>img</a:t>
            </a:r>
            <a:r>
              <a:rPr lang="en-GB" sz="900" dirty="0"/>
              <a:t>/</a:t>
            </a:r>
            <a:r>
              <a:rPr lang="en-GB" sz="900" dirty="0" err="1"/>
              <a:t>photographe.webp</a:t>
            </a:r>
            <a:r>
              <a:rPr lang="en-GB" sz="900" dirty="0"/>
              <a:t>" class="</a:t>
            </a:r>
            <a:r>
              <a:rPr lang="en-GB" sz="900" dirty="0" err="1"/>
              <a:t>img</a:t>
            </a:r>
            <a:r>
              <a:rPr lang="en-GB" sz="900" dirty="0"/>
              <a:t>-responsive portfolio-thumb" alt="Conception d'un site web pour </a:t>
            </a:r>
            <a:r>
              <a:rPr lang="en-GB" sz="900" dirty="0" err="1"/>
              <a:t>photographes</a:t>
            </a:r>
            <a:r>
              <a:rPr lang="en-GB" sz="900" dirty="0"/>
              <a:t>" /&gt;&lt;/a&gt;</a:t>
            </a:r>
          </a:p>
          <a:p>
            <a:r>
              <a:rPr lang="en-GB" sz="900" dirty="0"/>
              <a:t>                &lt;h3 class="mg-md text-</a:t>
            </a:r>
            <a:r>
              <a:rPr lang="en-GB" sz="900" dirty="0" err="1"/>
              <a:t>center</a:t>
            </a:r>
            <a:r>
              <a:rPr lang="en-GB" sz="900" dirty="0"/>
              <a:t>"&gt;</a:t>
            </a:r>
          </a:p>
          <a:p>
            <a:r>
              <a:rPr lang="en-GB" sz="900" dirty="0"/>
              <a:t>                    </a:t>
            </a:r>
            <a:r>
              <a:rPr lang="en-GB" sz="900" dirty="0" err="1"/>
              <a:t>Création</a:t>
            </a:r>
            <a:r>
              <a:rPr lang="en-GB" sz="900" dirty="0"/>
              <a:t> d'un site web pour </a:t>
            </a:r>
            <a:r>
              <a:rPr lang="en-GB" sz="900" dirty="0" err="1"/>
              <a:t>photographes</a:t>
            </a:r>
            <a:endParaRPr lang="en-GB" sz="900" dirty="0"/>
          </a:p>
          <a:p>
            <a:r>
              <a:rPr lang="en-GB" sz="900" dirty="0"/>
              <a:t>                &lt;/h3&gt;</a:t>
            </a:r>
          </a:p>
          <a:p>
            <a:r>
              <a:rPr lang="en-GB" sz="900" dirty="0"/>
              <a:t>                &lt;p class="text-</a:t>
            </a:r>
            <a:r>
              <a:rPr lang="en-GB" sz="900" dirty="0" err="1"/>
              <a:t>center</a:t>
            </a:r>
            <a:r>
              <a:rPr lang="en-GB" sz="900" dirty="0"/>
              <a:t>"&gt;</a:t>
            </a:r>
          </a:p>
          <a:p>
            <a:r>
              <a:rPr lang="en-GB" sz="900" dirty="0"/>
              <a:t>                    Nous </a:t>
            </a:r>
            <a:r>
              <a:rPr lang="en-GB" sz="900" dirty="0" err="1"/>
              <a:t>avons</a:t>
            </a:r>
            <a:r>
              <a:rPr lang="en-GB" sz="900" dirty="0"/>
              <a:t> </a:t>
            </a:r>
            <a:r>
              <a:rPr lang="en-GB" sz="900" dirty="0" err="1"/>
              <a:t>conçu</a:t>
            </a:r>
            <a:r>
              <a:rPr lang="en-GB" sz="900" dirty="0"/>
              <a:t> la </a:t>
            </a:r>
            <a:r>
              <a:rPr lang="en-GB" sz="900" dirty="0" err="1"/>
              <a:t>plateforme</a:t>
            </a:r>
            <a:r>
              <a:rPr lang="en-GB" sz="900" dirty="0"/>
              <a:t> </a:t>
            </a:r>
            <a:r>
              <a:rPr lang="en-GB" sz="900" dirty="0" err="1"/>
              <a:t>idéale</a:t>
            </a:r>
            <a:r>
              <a:rPr lang="en-GB" sz="900" dirty="0"/>
              <a:t> pour </a:t>
            </a:r>
            <a:r>
              <a:rPr lang="en-GB" sz="900" dirty="0" err="1"/>
              <a:t>laisser</a:t>
            </a:r>
            <a:r>
              <a:rPr lang="en-GB" sz="900" dirty="0"/>
              <a:t> place aux clichés des </a:t>
            </a:r>
            <a:r>
              <a:rPr lang="en-GB" sz="900" dirty="0" err="1"/>
              <a:t>photographes</a:t>
            </a:r>
            <a:r>
              <a:rPr lang="en-GB" sz="900" dirty="0"/>
              <a:t>.</a:t>
            </a:r>
          </a:p>
          <a:p>
            <a:r>
              <a:rPr lang="en-GB" sz="900" dirty="0"/>
              <a:t>                &lt;/p&gt;</a:t>
            </a:r>
          </a:p>
          <a:p>
            <a:r>
              <a:rPr lang="en-GB" sz="900" dirty="0"/>
              <a:t>            &lt;/div&gt;</a:t>
            </a:r>
          </a:p>
          <a:p>
            <a:r>
              <a:rPr lang="en-GB" sz="900" dirty="0"/>
              <a:t>        &lt;/div&gt;</a:t>
            </a:r>
          </a:p>
          <a:p>
            <a:r>
              <a:rPr lang="en-GB" sz="900" dirty="0"/>
              <a:t>        &lt;div class="row tight-width-whitespace portfolio-row"&gt;</a:t>
            </a:r>
          </a:p>
          <a:p>
            <a:r>
              <a:rPr lang="en-GB" sz="900" dirty="0"/>
              <a:t>            &lt;div class="col-sm-6"&gt;</a:t>
            </a:r>
          </a:p>
          <a:p>
            <a:r>
              <a:rPr lang="en-GB" sz="900" dirty="0"/>
              <a:t>                &lt;a </a:t>
            </a:r>
            <a:r>
              <a:rPr lang="en-GB" sz="900" dirty="0" err="1"/>
              <a:t>href</a:t>
            </a:r>
            <a:r>
              <a:rPr lang="en-GB" sz="900" dirty="0"/>
              <a:t>="#" data-lightbox="</a:t>
            </a:r>
            <a:r>
              <a:rPr lang="en-GB" sz="900" dirty="0" err="1"/>
              <a:t>img</a:t>
            </a:r>
            <a:r>
              <a:rPr lang="en-GB" sz="900" dirty="0"/>
              <a:t>/</a:t>
            </a:r>
            <a:r>
              <a:rPr lang="en-GB" sz="900" dirty="0" err="1"/>
              <a:t>voyageur.webp</a:t>
            </a:r>
            <a:r>
              <a:rPr lang="en-GB" sz="900" dirty="0"/>
              <a:t>" data-gallery-id="gallery-1" data-caption="</a:t>
            </a:r>
            <a:r>
              <a:rPr lang="en-GB" sz="900" dirty="0" err="1"/>
              <a:t>Création</a:t>
            </a:r>
            <a:r>
              <a:rPr lang="en-GB" sz="900" dirty="0"/>
              <a:t>-site-web-voyageurs" data-frame="snapshot-lb"&gt;&lt;</a:t>
            </a:r>
            <a:r>
              <a:rPr lang="en-GB" sz="900" dirty="0" err="1"/>
              <a:t>img</a:t>
            </a:r>
            <a:r>
              <a:rPr lang="en-GB" sz="900" dirty="0"/>
              <a:t> </a:t>
            </a:r>
            <a:r>
              <a:rPr lang="en-GB" sz="900" dirty="0" err="1"/>
              <a:t>src</a:t>
            </a:r>
            <a:r>
              <a:rPr lang="en-GB" sz="900" dirty="0"/>
              <a:t>="</a:t>
            </a:r>
            <a:r>
              <a:rPr lang="en-GB" sz="900" dirty="0" err="1"/>
              <a:t>img</a:t>
            </a:r>
            <a:r>
              <a:rPr lang="en-GB" sz="900" dirty="0"/>
              <a:t>/</a:t>
            </a:r>
            <a:r>
              <a:rPr lang="en-GB" sz="900" dirty="0" err="1"/>
              <a:t>voyageur.webp</a:t>
            </a:r>
            <a:r>
              <a:rPr lang="en-GB" sz="900" dirty="0"/>
              <a:t>" class="</a:t>
            </a:r>
            <a:r>
              <a:rPr lang="en-GB" sz="900" dirty="0" err="1"/>
              <a:t>img</a:t>
            </a:r>
            <a:r>
              <a:rPr lang="en-GB" sz="900" dirty="0"/>
              <a:t>-responsive portfolio-thumb" alt="</a:t>
            </a:r>
            <a:r>
              <a:rPr lang="en-GB" sz="900" dirty="0" err="1"/>
              <a:t>Création</a:t>
            </a:r>
            <a:r>
              <a:rPr lang="en-GB" sz="900" dirty="0"/>
              <a:t> d'un site web pour voyageur"/&gt;&lt;/a&gt;</a:t>
            </a:r>
          </a:p>
          <a:p>
            <a:r>
              <a:rPr lang="en-GB" sz="900" dirty="0"/>
              <a:t>                &lt;h3 class="mg-md text-</a:t>
            </a:r>
            <a:r>
              <a:rPr lang="en-GB" sz="900" dirty="0" err="1"/>
              <a:t>center</a:t>
            </a:r>
            <a:r>
              <a:rPr lang="en-GB" sz="900" dirty="0"/>
              <a:t>"&gt;</a:t>
            </a:r>
          </a:p>
          <a:p>
            <a:r>
              <a:rPr lang="en-GB" sz="900" dirty="0"/>
              <a:t>                    </a:t>
            </a:r>
            <a:r>
              <a:rPr lang="en-GB" sz="900" dirty="0" err="1"/>
              <a:t>Création</a:t>
            </a:r>
            <a:r>
              <a:rPr lang="en-GB" sz="900" dirty="0"/>
              <a:t> d'un site internet pour un voyageur</a:t>
            </a:r>
          </a:p>
          <a:p>
            <a:r>
              <a:rPr lang="en-GB" sz="900" dirty="0"/>
              <a:t>                &lt;/h3&gt;</a:t>
            </a:r>
          </a:p>
          <a:p>
            <a:r>
              <a:rPr lang="en-GB" sz="900" dirty="0"/>
              <a:t>                &lt;p class="text-</a:t>
            </a:r>
            <a:r>
              <a:rPr lang="en-GB" sz="900" dirty="0" err="1"/>
              <a:t>center</a:t>
            </a:r>
            <a:r>
              <a:rPr lang="en-GB" sz="900" dirty="0"/>
              <a:t>"&gt;</a:t>
            </a:r>
          </a:p>
          <a:p>
            <a:r>
              <a:rPr lang="en-GB" sz="900" dirty="0"/>
              <a:t>                    Nous </a:t>
            </a:r>
            <a:r>
              <a:rPr lang="en-GB" sz="900" dirty="0" err="1"/>
              <a:t>avons</a:t>
            </a:r>
            <a:r>
              <a:rPr lang="en-GB" sz="900" dirty="0"/>
              <a:t> </a:t>
            </a:r>
            <a:r>
              <a:rPr lang="en-GB" sz="900" dirty="0" err="1"/>
              <a:t>élaboré</a:t>
            </a:r>
            <a:r>
              <a:rPr lang="en-GB" sz="900" dirty="0"/>
              <a:t> un site internet et des illustrations pour </a:t>
            </a:r>
            <a:r>
              <a:rPr lang="en-GB" sz="900" dirty="0" err="1"/>
              <a:t>sublimer</a:t>
            </a:r>
            <a:r>
              <a:rPr lang="en-GB" sz="900" dirty="0"/>
              <a:t> les </a:t>
            </a:r>
            <a:r>
              <a:rPr lang="en-GB" sz="900" dirty="0" err="1"/>
              <a:t>vidéos</a:t>
            </a:r>
            <a:r>
              <a:rPr lang="en-GB" sz="900" dirty="0"/>
              <a:t> et les articles de </a:t>
            </a:r>
            <a:r>
              <a:rPr lang="en-GB" sz="900" dirty="0" err="1"/>
              <a:t>ce</a:t>
            </a:r>
            <a:r>
              <a:rPr lang="en-GB" sz="900" dirty="0"/>
              <a:t> voyageur.</a:t>
            </a:r>
          </a:p>
          <a:p>
            <a:r>
              <a:rPr lang="en-GB" sz="900" dirty="0"/>
              <a:t>                &lt;/p&gt;</a:t>
            </a:r>
          </a:p>
          <a:p>
            <a:r>
              <a:rPr lang="en-GB" sz="900" dirty="0"/>
              <a:t>            &lt;/div&gt;</a:t>
            </a:r>
          </a:p>
          <a:p>
            <a:r>
              <a:rPr lang="en-GB" sz="900" dirty="0"/>
              <a:t>            &lt;div class="col-sm-6"&gt;</a:t>
            </a:r>
          </a:p>
          <a:p>
            <a:r>
              <a:rPr lang="en-GB" sz="900" dirty="0"/>
              <a:t>                &lt;a </a:t>
            </a:r>
            <a:r>
              <a:rPr lang="en-GB" sz="900" dirty="0" err="1"/>
              <a:t>href</a:t>
            </a:r>
            <a:r>
              <a:rPr lang="en-GB" sz="900" dirty="0"/>
              <a:t>="#" data-lightbox="</a:t>
            </a:r>
            <a:r>
              <a:rPr lang="en-GB" sz="900" dirty="0" err="1"/>
              <a:t>img</a:t>
            </a:r>
            <a:r>
              <a:rPr lang="en-GB" sz="900" dirty="0"/>
              <a:t>/</a:t>
            </a:r>
            <a:r>
              <a:rPr lang="en-GB" sz="900" dirty="0" err="1"/>
              <a:t>mariage.webp</a:t>
            </a:r>
            <a:r>
              <a:rPr lang="en-GB" sz="900" dirty="0"/>
              <a:t>" data-gallery-id="gallery-1" data-caption="Conception-site-web-</a:t>
            </a:r>
            <a:r>
              <a:rPr lang="en-GB" sz="900" dirty="0" err="1"/>
              <a:t>mariage</a:t>
            </a:r>
            <a:r>
              <a:rPr lang="en-GB" sz="900" dirty="0"/>
              <a:t>" data-frame="snapshot-lb"&gt;&lt;</a:t>
            </a:r>
            <a:r>
              <a:rPr lang="en-GB" sz="900" dirty="0" err="1"/>
              <a:t>img</a:t>
            </a:r>
            <a:r>
              <a:rPr lang="en-GB" sz="900" dirty="0"/>
              <a:t> </a:t>
            </a:r>
            <a:r>
              <a:rPr lang="en-GB" sz="900" dirty="0" err="1"/>
              <a:t>src</a:t>
            </a:r>
            <a:r>
              <a:rPr lang="en-GB" sz="900" dirty="0"/>
              <a:t>="</a:t>
            </a:r>
            <a:r>
              <a:rPr lang="en-GB" sz="900" dirty="0" err="1"/>
              <a:t>img</a:t>
            </a:r>
            <a:r>
              <a:rPr lang="en-GB" sz="900" dirty="0"/>
              <a:t>/</a:t>
            </a:r>
            <a:r>
              <a:rPr lang="en-GB" sz="900" dirty="0" err="1"/>
              <a:t>mariage.webp</a:t>
            </a:r>
            <a:r>
              <a:rPr lang="en-GB" sz="900" dirty="0"/>
              <a:t>" class="</a:t>
            </a:r>
            <a:r>
              <a:rPr lang="en-GB" sz="900" dirty="0" err="1"/>
              <a:t>img</a:t>
            </a:r>
            <a:r>
              <a:rPr lang="en-GB" sz="900" dirty="0"/>
              <a:t>-responsive portfolio-thumb" alt="</a:t>
            </a:r>
            <a:r>
              <a:rPr lang="en-GB" sz="900" dirty="0" err="1"/>
              <a:t>Création</a:t>
            </a:r>
            <a:r>
              <a:rPr lang="en-GB" sz="900" dirty="0"/>
              <a:t> d'un site web pour </a:t>
            </a:r>
            <a:r>
              <a:rPr lang="en-GB" sz="900" dirty="0" err="1"/>
              <a:t>agence</a:t>
            </a:r>
            <a:r>
              <a:rPr lang="en-GB" sz="900" dirty="0"/>
              <a:t> de </a:t>
            </a:r>
            <a:r>
              <a:rPr lang="en-GB" sz="900" dirty="0" err="1"/>
              <a:t>mariage</a:t>
            </a:r>
            <a:r>
              <a:rPr lang="en-GB" sz="900" dirty="0"/>
              <a:t>" /&gt;&lt;/a&gt;</a:t>
            </a:r>
          </a:p>
          <a:p>
            <a:r>
              <a:rPr lang="en-GB" sz="900" dirty="0"/>
              <a:t>                &lt;h3 class="mg-md text-</a:t>
            </a:r>
            <a:r>
              <a:rPr lang="en-GB" sz="900" dirty="0" err="1"/>
              <a:t>center</a:t>
            </a:r>
            <a:r>
              <a:rPr lang="en-GB" sz="900" dirty="0"/>
              <a:t>"&gt;</a:t>
            </a:r>
          </a:p>
          <a:p>
            <a:r>
              <a:rPr lang="en-GB" sz="900" dirty="0"/>
              <a:t>                    Conception d'un site pour </a:t>
            </a:r>
            <a:r>
              <a:rPr lang="en-GB" sz="900" dirty="0" err="1"/>
              <a:t>une</a:t>
            </a:r>
            <a:r>
              <a:rPr lang="en-GB" sz="900" dirty="0"/>
              <a:t> </a:t>
            </a:r>
            <a:r>
              <a:rPr lang="en-GB" sz="900" dirty="0" err="1"/>
              <a:t>agence</a:t>
            </a:r>
            <a:r>
              <a:rPr lang="en-GB" sz="900" dirty="0"/>
              <a:t> de </a:t>
            </a:r>
            <a:r>
              <a:rPr lang="en-GB" sz="900" dirty="0" err="1"/>
              <a:t>mariage</a:t>
            </a:r>
            <a:endParaRPr lang="en-GB" sz="900" dirty="0"/>
          </a:p>
          <a:p>
            <a:r>
              <a:rPr lang="en-GB" sz="300" dirty="0"/>
              <a:t>                &lt;/h3&gt;</a:t>
            </a:r>
          </a:p>
        </p:txBody>
      </p:sp>
      <p:sp>
        <p:nvSpPr>
          <p:cNvPr id="4" name="Explosion 1 3"/>
          <p:cNvSpPr/>
          <p:nvPr/>
        </p:nvSpPr>
        <p:spPr>
          <a:xfrm>
            <a:off x="3059832" y="980728"/>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5" name="Explosion 1 4"/>
          <p:cNvSpPr/>
          <p:nvPr/>
        </p:nvSpPr>
        <p:spPr>
          <a:xfrm>
            <a:off x="2555776" y="332656"/>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6" name="Explosion 1 5"/>
          <p:cNvSpPr/>
          <p:nvPr/>
        </p:nvSpPr>
        <p:spPr>
          <a:xfrm>
            <a:off x="1763688" y="2348880"/>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7" name="Explosion 1 6"/>
          <p:cNvSpPr/>
          <p:nvPr/>
        </p:nvSpPr>
        <p:spPr>
          <a:xfrm>
            <a:off x="3329138" y="3933056"/>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8" name="Explosion 1 7"/>
          <p:cNvSpPr/>
          <p:nvPr/>
        </p:nvSpPr>
        <p:spPr>
          <a:xfrm>
            <a:off x="1979712" y="5301208"/>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Tree>
    <p:extLst>
      <p:ext uri="{BB962C8B-B14F-4D97-AF65-F5344CB8AC3E}">
        <p14:creationId xmlns:p14="http://schemas.microsoft.com/office/powerpoint/2010/main" val="414476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3387" y="3140968"/>
            <a:ext cx="7632848" cy="830997"/>
          </a:xfrm>
          <a:prstGeom prst="rect">
            <a:avLst/>
          </a:prstGeom>
        </p:spPr>
        <p:txBody>
          <a:bodyPr wrap="square">
            <a:spAutoFit/>
          </a:bodyPr>
          <a:lstStyle/>
          <a:p>
            <a:r>
              <a:rPr lang="fr-FR" sz="1200" dirty="0"/>
              <a:t>&lt;div class="col-sm-12 </a:t>
            </a:r>
            <a:r>
              <a:rPr lang="fr-FR" sz="1200" dirty="0" err="1"/>
              <a:t>text</a:t>
            </a:r>
            <a:r>
              <a:rPr lang="fr-FR" sz="1200" dirty="0"/>
              <a:t>-center"&gt;</a:t>
            </a:r>
          </a:p>
          <a:p>
            <a:r>
              <a:rPr lang="fr-FR" sz="1200" dirty="0"/>
              <a:t>                &lt;!-- changement image pour texte --&gt;</a:t>
            </a:r>
          </a:p>
          <a:p>
            <a:r>
              <a:rPr lang="fr-FR" sz="1200" dirty="0"/>
              <a:t>                &lt;h2&gt;Nous travaillons avec beaucoup de clients, voici un aperçu de nos réalisations.&lt;/h2&gt;</a:t>
            </a:r>
          </a:p>
          <a:p>
            <a:r>
              <a:rPr lang="fr-FR" sz="1200" dirty="0"/>
              <a:t>            &lt;/div&gt;</a:t>
            </a:r>
          </a:p>
        </p:txBody>
      </p:sp>
      <p:sp>
        <p:nvSpPr>
          <p:cNvPr id="3" name="Rectangle 2"/>
          <p:cNvSpPr/>
          <p:nvPr/>
        </p:nvSpPr>
        <p:spPr>
          <a:xfrm>
            <a:off x="251520" y="1050995"/>
            <a:ext cx="8064896" cy="646331"/>
          </a:xfrm>
          <a:prstGeom prst="rect">
            <a:avLst/>
          </a:prstGeom>
        </p:spPr>
        <p:txBody>
          <a:bodyPr wrap="square">
            <a:spAutoFit/>
          </a:bodyPr>
          <a:lstStyle/>
          <a:p>
            <a:r>
              <a:rPr lang="en-GB" sz="1200" dirty="0"/>
              <a:t>&lt;div class="col-sm-12 text-</a:t>
            </a:r>
            <a:r>
              <a:rPr lang="en-GB" sz="1200" dirty="0" err="1"/>
              <a:t>center</a:t>
            </a:r>
            <a:r>
              <a:rPr lang="en-GB" sz="1200" dirty="0"/>
              <a:t>"&gt;</a:t>
            </a:r>
          </a:p>
          <a:p>
            <a:r>
              <a:rPr lang="en-GB" sz="1200" dirty="0"/>
              <a:t>                &lt;</a:t>
            </a:r>
            <a:r>
              <a:rPr lang="en-GB" sz="1200" dirty="0" err="1"/>
              <a:t>img</a:t>
            </a:r>
            <a:r>
              <a:rPr lang="en-GB" sz="1200" dirty="0"/>
              <a:t> alt="</a:t>
            </a:r>
            <a:r>
              <a:rPr lang="en-GB" sz="1200" dirty="0" err="1"/>
              <a:t>agence</a:t>
            </a:r>
            <a:r>
              <a:rPr lang="en-GB" sz="1200" dirty="0"/>
              <a:t> web, </a:t>
            </a:r>
            <a:r>
              <a:rPr lang="en-GB" sz="1200" dirty="0" err="1"/>
              <a:t>agence</a:t>
            </a:r>
            <a:r>
              <a:rPr lang="en-GB" sz="1200" dirty="0"/>
              <a:t> web </a:t>
            </a:r>
            <a:r>
              <a:rPr lang="en-GB" sz="1200" dirty="0" err="1"/>
              <a:t>paris</a:t>
            </a:r>
            <a:r>
              <a:rPr lang="en-GB" sz="1200" dirty="0"/>
              <a:t>, web design </a:t>
            </a:r>
            <a:r>
              <a:rPr lang="en-GB" sz="1200" dirty="0" err="1"/>
              <a:t>paris</a:t>
            </a:r>
            <a:r>
              <a:rPr lang="en-GB" sz="1200" dirty="0"/>
              <a:t>, </a:t>
            </a:r>
            <a:r>
              <a:rPr lang="en-GB" sz="1200" dirty="0" err="1"/>
              <a:t>stratégie</a:t>
            </a:r>
            <a:r>
              <a:rPr lang="en-GB" sz="1200" dirty="0"/>
              <a:t> web" </a:t>
            </a:r>
            <a:r>
              <a:rPr lang="en-GB" sz="1200" dirty="0" err="1"/>
              <a:t>src</a:t>
            </a:r>
            <a:r>
              <a:rPr lang="en-GB" sz="1200" dirty="0"/>
              <a:t>="</a:t>
            </a:r>
            <a:r>
              <a:rPr lang="en-GB" sz="1200" dirty="0" err="1"/>
              <a:t>img</a:t>
            </a:r>
            <a:r>
              <a:rPr lang="en-GB" sz="1200" dirty="0"/>
              <a:t>/title2.png" /&gt;</a:t>
            </a:r>
          </a:p>
          <a:p>
            <a:r>
              <a:rPr lang="en-GB" sz="1200" dirty="0"/>
              <a:t>            &lt;/div&gt;</a:t>
            </a:r>
          </a:p>
        </p:txBody>
      </p:sp>
      <p:sp>
        <p:nvSpPr>
          <p:cNvPr id="4" name="Flèche vers le bas 3"/>
          <p:cNvSpPr/>
          <p:nvPr/>
        </p:nvSpPr>
        <p:spPr>
          <a:xfrm>
            <a:off x="2967210" y="1916832"/>
            <a:ext cx="2952328" cy="57432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Explosion 1 4"/>
          <p:cNvSpPr/>
          <p:nvPr/>
        </p:nvSpPr>
        <p:spPr>
          <a:xfrm>
            <a:off x="2734058" y="1050995"/>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6" name="Explosion 1 5"/>
          <p:cNvSpPr/>
          <p:nvPr/>
        </p:nvSpPr>
        <p:spPr>
          <a:xfrm>
            <a:off x="2734058" y="3136904"/>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Tree>
    <p:extLst>
      <p:ext uri="{BB962C8B-B14F-4D97-AF65-F5344CB8AC3E}">
        <p14:creationId xmlns:p14="http://schemas.microsoft.com/office/powerpoint/2010/main" val="3221010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37941" y="548680"/>
            <a:ext cx="8136904" cy="1200329"/>
          </a:xfrm>
          <a:prstGeom prst="rect">
            <a:avLst/>
          </a:prstGeom>
        </p:spPr>
        <p:txBody>
          <a:bodyPr wrap="square">
            <a:spAutoFit/>
          </a:bodyPr>
          <a:lstStyle/>
          <a:p>
            <a:r>
              <a:rPr lang="en-GB" sz="1200" dirty="0"/>
              <a:t>&lt;div class="row"&gt;</a:t>
            </a:r>
          </a:p>
          <a:p>
            <a:r>
              <a:rPr lang="en-GB" sz="1200" dirty="0"/>
              <a:t>            &lt;h2 class="mg-md text-</a:t>
            </a:r>
            <a:r>
              <a:rPr lang="en-GB" sz="1200" dirty="0" err="1"/>
              <a:t>center</a:t>
            </a:r>
            <a:r>
              <a:rPr lang="en-GB" sz="1200" dirty="0"/>
              <a:t> </a:t>
            </a:r>
            <a:r>
              <a:rPr lang="en-GB" sz="1200" dirty="0" err="1"/>
              <a:t>tc</a:t>
            </a:r>
            <a:r>
              <a:rPr lang="en-GB" sz="1200" dirty="0"/>
              <a:t>-white"&gt;</a:t>
            </a:r>
          </a:p>
          <a:p>
            <a:r>
              <a:rPr lang="en-GB" sz="1200" dirty="0"/>
              <a:t>                Prêt pour </a:t>
            </a:r>
            <a:r>
              <a:rPr lang="en-GB" sz="1200" dirty="0" err="1"/>
              <a:t>redonner</a:t>
            </a:r>
            <a:r>
              <a:rPr lang="en-GB" sz="1200" dirty="0"/>
              <a:t> vie à </a:t>
            </a:r>
            <a:r>
              <a:rPr lang="en-GB" sz="1200" dirty="0" err="1"/>
              <a:t>votre</a:t>
            </a:r>
            <a:r>
              <a:rPr lang="en-GB" sz="1200" dirty="0"/>
              <a:t> </a:t>
            </a:r>
            <a:r>
              <a:rPr lang="en-GB" sz="1200" dirty="0" err="1"/>
              <a:t>projet</a:t>
            </a:r>
            <a:r>
              <a:rPr lang="en-GB" sz="1200" dirty="0"/>
              <a:t> ?&lt;</a:t>
            </a:r>
            <a:r>
              <a:rPr lang="en-GB" sz="1200" dirty="0" err="1"/>
              <a:t>br</a:t>
            </a:r>
            <a:r>
              <a:rPr lang="en-GB" sz="1200" dirty="0"/>
              <a:t>&gt;</a:t>
            </a:r>
            <a:r>
              <a:rPr lang="en-GB" sz="1200" dirty="0" err="1"/>
              <a:t>Contactez</a:t>
            </a:r>
            <a:r>
              <a:rPr lang="en-GB" sz="1200" dirty="0"/>
              <a:t> </a:t>
            </a:r>
            <a:r>
              <a:rPr lang="en-GB" sz="1200" dirty="0" err="1"/>
              <a:t>notre</a:t>
            </a:r>
            <a:r>
              <a:rPr lang="en-GB" sz="1200" dirty="0"/>
              <a:t> </a:t>
            </a:r>
            <a:r>
              <a:rPr lang="en-GB" sz="1200" dirty="0" err="1"/>
              <a:t>équipe</a:t>
            </a:r>
            <a:r>
              <a:rPr lang="en-GB" sz="1200" dirty="0"/>
              <a:t> !</a:t>
            </a:r>
          </a:p>
          <a:p>
            <a:r>
              <a:rPr lang="en-GB" sz="1200" dirty="0"/>
              <a:t>            &lt;/h2&gt;</a:t>
            </a:r>
          </a:p>
          <a:p>
            <a:r>
              <a:rPr lang="en-GB" sz="1200" dirty="0"/>
              <a:t>            &lt;div class="col-sm-12 text-</a:t>
            </a:r>
            <a:r>
              <a:rPr lang="en-GB" sz="1200" dirty="0" err="1"/>
              <a:t>center</a:t>
            </a:r>
            <a:r>
              <a:rPr lang="en-GB" sz="1200" dirty="0"/>
              <a:t>"&gt;</a:t>
            </a:r>
          </a:p>
          <a:p>
            <a:r>
              <a:rPr lang="en-GB" sz="1200" dirty="0"/>
              <a:t>                &lt;a </a:t>
            </a:r>
            <a:r>
              <a:rPr lang="en-GB" sz="1200" dirty="0" err="1"/>
              <a:t>href</a:t>
            </a:r>
            <a:r>
              <a:rPr lang="en-GB" sz="1200" dirty="0"/>
              <a:t>="page2.html" class="</a:t>
            </a:r>
            <a:r>
              <a:rPr lang="en-GB" sz="1200" dirty="0" err="1"/>
              <a:t>btn</a:t>
            </a:r>
            <a:r>
              <a:rPr lang="en-GB" sz="1200" dirty="0"/>
              <a:t> </a:t>
            </a:r>
            <a:r>
              <a:rPr lang="en-GB" sz="1200" dirty="0" err="1"/>
              <a:t>btn</a:t>
            </a:r>
            <a:r>
              <a:rPr lang="en-GB" sz="1200" dirty="0"/>
              <a:t>-atomic-tangerine </a:t>
            </a:r>
            <a:r>
              <a:rPr lang="en-GB" sz="1200" dirty="0" err="1"/>
              <a:t>btn</a:t>
            </a:r>
            <a:r>
              <a:rPr lang="en-GB" sz="1200" dirty="0"/>
              <a:t>-clean </a:t>
            </a:r>
            <a:r>
              <a:rPr lang="en-GB" sz="1200" dirty="0" err="1"/>
              <a:t>btn-rd</a:t>
            </a:r>
            <a:r>
              <a:rPr lang="en-GB" sz="1200" dirty="0"/>
              <a:t> </a:t>
            </a:r>
            <a:r>
              <a:rPr lang="en-GB" sz="1200" dirty="0" err="1"/>
              <a:t>btn-lg</a:t>
            </a:r>
            <a:r>
              <a:rPr lang="en-GB" sz="1200" dirty="0"/>
              <a:t> </a:t>
            </a:r>
            <a:r>
              <a:rPr lang="en-GB" sz="1200" dirty="0" err="1"/>
              <a:t>cta</a:t>
            </a:r>
            <a:r>
              <a:rPr lang="en-GB" sz="1200" dirty="0"/>
              <a:t>-hero"&gt;Contact&lt;/a&gt;</a:t>
            </a:r>
          </a:p>
        </p:txBody>
      </p:sp>
      <p:sp>
        <p:nvSpPr>
          <p:cNvPr id="3" name="Flèche vers le bas 2"/>
          <p:cNvSpPr/>
          <p:nvPr/>
        </p:nvSpPr>
        <p:spPr>
          <a:xfrm>
            <a:off x="3059832" y="1988840"/>
            <a:ext cx="2952328" cy="57432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p:cNvSpPr/>
          <p:nvPr/>
        </p:nvSpPr>
        <p:spPr>
          <a:xfrm>
            <a:off x="539552" y="2852936"/>
            <a:ext cx="8184255" cy="2123658"/>
          </a:xfrm>
          <a:prstGeom prst="rect">
            <a:avLst/>
          </a:prstGeom>
        </p:spPr>
        <p:txBody>
          <a:bodyPr wrap="square">
            <a:spAutoFit/>
          </a:bodyPr>
          <a:lstStyle/>
          <a:p>
            <a:r>
              <a:rPr lang="en-GB" sz="1200" dirty="0"/>
              <a:t>&lt;div class="container bloc-</a:t>
            </a:r>
            <a:r>
              <a:rPr lang="en-GB" sz="1200" dirty="0" err="1"/>
              <a:t>lg</a:t>
            </a:r>
            <a:r>
              <a:rPr lang="en-GB" sz="1200" dirty="0"/>
              <a:t>"&gt;</a:t>
            </a:r>
          </a:p>
          <a:p>
            <a:r>
              <a:rPr lang="en-GB" sz="1200" dirty="0"/>
              <a:t>        &lt;div class="row</a:t>
            </a:r>
            <a:r>
              <a:rPr lang="en-GB" sz="1200" dirty="0" smtClean="0"/>
              <a:t>"&gt;</a:t>
            </a:r>
          </a:p>
          <a:p>
            <a:endParaRPr lang="en-GB" sz="1200" dirty="0"/>
          </a:p>
          <a:p>
            <a:r>
              <a:rPr lang="en-GB" sz="1200" dirty="0"/>
              <a:t>            &lt;!-- CHANGEMENT BACKGROUND ET ECRITURE </a:t>
            </a:r>
            <a:r>
              <a:rPr lang="en-GB" sz="1200" dirty="0" smtClean="0"/>
              <a:t>--&gt;</a:t>
            </a:r>
          </a:p>
          <a:p>
            <a:endParaRPr lang="en-GB" sz="1200" dirty="0"/>
          </a:p>
          <a:p>
            <a:r>
              <a:rPr lang="en-GB" sz="1200" dirty="0"/>
              <a:t>            &lt;h3 class="mg-md text-</a:t>
            </a:r>
            <a:r>
              <a:rPr lang="en-GB" sz="1200" dirty="0" err="1"/>
              <a:t>center</a:t>
            </a:r>
            <a:r>
              <a:rPr lang="en-GB" sz="1200" dirty="0"/>
              <a:t> </a:t>
            </a:r>
            <a:r>
              <a:rPr lang="en-GB" sz="1200" dirty="0" err="1"/>
              <a:t>tc</a:t>
            </a:r>
            <a:r>
              <a:rPr lang="en-GB" sz="1200" dirty="0"/>
              <a:t>-yellow black-background"&gt;</a:t>
            </a:r>
          </a:p>
          <a:p>
            <a:r>
              <a:rPr lang="en-GB" sz="1200" dirty="0"/>
              <a:t>                Prêt pour </a:t>
            </a:r>
            <a:r>
              <a:rPr lang="en-GB" sz="1200" dirty="0" err="1"/>
              <a:t>redonner</a:t>
            </a:r>
            <a:r>
              <a:rPr lang="en-GB" sz="1200" dirty="0"/>
              <a:t> vie à </a:t>
            </a:r>
            <a:r>
              <a:rPr lang="en-GB" sz="1200" dirty="0" err="1"/>
              <a:t>votre</a:t>
            </a:r>
            <a:r>
              <a:rPr lang="en-GB" sz="1200" dirty="0"/>
              <a:t> </a:t>
            </a:r>
            <a:r>
              <a:rPr lang="en-GB" sz="1200" dirty="0" err="1"/>
              <a:t>projet</a:t>
            </a:r>
            <a:r>
              <a:rPr lang="en-GB" sz="1200" dirty="0"/>
              <a:t> ?&lt;</a:t>
            </a:r>
            <a:r>
              <a:rPr lang="en-GB" sz="1200" dirty="0" err="1"/>
              <a:t>br</a:t>
            </a:r>
            <a:r>
              <a:rPr lang="en-GB" sz="1200" dirty="0"/>
              <a:t>&gt;</a:t>
            </a:r>
            <a:r>
              <a:rPr lang="en-GB" sz="1200" dirty="0" err="1"/>
              <a:t>Contactez</a:t>
            </a:r>
            <a:r>
              <a:rPr lang="en-GB" sz="1200" dirty="0"/>
              <a:t> </a:t>
            </a:r>
            <a:r>
              <a:rPr lang="en-GB" sz="1200" dirty="0" err="1"/>
              <a:t>notre</a:t>
            </a:r>
            <a:r>
              <a:rPr lang="en-GB" sz="1200" dirty="0"/>
              <a:t> </a:t>
            </a:r>
            <a:r>
              <a:rPr lang="en-GB" sz="1200" dirty="0" err="1"/>
              <a:t>équipe</a:t>
            </a:r>
            <a:r>
              <a:rPr lang="en-GB" sz="1200" dirty="0"/>
              <a:t> !</a:t>
            </a:r>
          </a:p>
          <a:p>
            <a:r>
              <a:rPr lang="en-GB" sz="1200" dirty="0"/>
              <a:t>            &lt;/h3&gt;</a:t>
            </a:r>
          </a:p>
          <a:p>
            <a:r>
              <a:rPr lang="en-GB" sz="1200" dirty="0"/>
              <a:t>            &lt;div class="col-sm-12 text-</a:t>
            </a:r>
            <a:r>
              <a:rPr lang="en-GB" sz="1200" dirty="0" err="1"/>
              <a:t>center</a:t>
            </a:r>
            <a:r>
              <a:rPr lang="en-GB" sz="1200" dirty="0"/>
              <a:t>"&gt;</a:t>
            </a:r>
          </a:p>
          <a:p>
            <a:r>
              <a:rPr lang="en-GB" sz="1200" dirty="0"/>
              <a:t>                &lt;a </a:t>
            </a:r>
            <a:r>
              <a:rPr lang="en-GB" sz="1200" dirty="0" err="1"/>
              <a:t>href</a:t>
            </a:r>
            <a:r>
              <a:rPr lang="en-GB" sz="1200" dirty="0"/>
              <a:t>="page2.html" class="</a:t>
            </a:r>
            <a:r>
              <a:rPr lang="en-GB" sz="1200" dirty="0" err="1"/>
              <a:t>btn</a:t>
            </a:r>
            <a:r>
              <a:rPr lang="en-GB" sz="1200" dirty="0"/>
              <a:t> </a:t>
            </a:r>
            <a:r>
              <a:rPr lang="en-GB" sz="1200" dirty="0" err="1"/>
              <a:t>btn</a:t>
            </a:r>
            <a:r>
              <a:rPr lang="en-GB" sz="1200" dirty="0"/>
              <a:t>-atomic-tangerine </a:t>
            </a:r>
            <a:r>
              <a:rPr lang="en-GB" sz="1200" dirty="0" err="1"/>
              <a:t>btn</a:t>
            </a:r>
            <a:r>
              <a:rPr lang="en-GB" sz="1200" dirty="0"/>
              <a:t>-clean </a:t>
            </a:r>
            <a:r>
              <a:rPr lang="en-GB" sz="1200" dirty="0" err="1"/>
              <a:t>btn-rd</a:t>
            </a:r>
            <a:r>
              <a:rPr lang="en-GB" sz="1200" dirty="0"/>
              <a:t> </a:t>
            </a:r>
            <a:r>
              <a:rPr lang="en-GB" sz="1200" dirty="0" err="1"/>
              <a:t>btn-lg</a:t>
            </a:r>
            <a:r>
              <a:rPr lang="en-GB" sz="1200" dirty="0"/>
              <a:t> </a:t>
            </a:r>
            <a:r>
              <a:rPr lang="en-GB" sz="1200" dirty="0" err="1"/>
              <a:t>cta</a:t>
            </a:r>
            <a:r>
              <a:rPr lang="en-GB" sz="1200" dirty="0"/>
              <a:t>-hero "&gt;Nous </a:t>
            </a:r>
            <a:r>
              <a:rPr lang="en-GB" sz="1200" dirty="0" err="1"/>
              <a:t>contacter</a:t>
            </a:r>
            <a:r>
              <a:rPr lang="en-GB" sz="1200" dirty="0"/>
              <a:t> par email&lt;/a&gt;</a:t>
            </a:r>
          </a:p>
          <a:p>
            <a:r>
              <a:rPr lang="en-GB" sz="1200" dirty="0"/>
              <a:t>            &lt;/div&gt;</a:t>
            </a:r>
          </a:p>
        </p:txBody>
      </p:sp>
      <p:sp>
        <p:nvSpPr>
          <p:cNvPr id="5" name="ZoneTexte 4"/>
          <p:cNvSpPr txBox="1"/>
          <p:nvPr/>
        </p:nvSpPr>
        <p:spPr>
          <a:xfrm>
            <a:off x="6300192" y="620688"/>
            <a:ext cx="1270412" cy="369332"/>
          </a:xfrm>
          <a:prstGeom prst="rect">
            <a:avLst/>
          </a:prstGeom>
          <a:noFill/>
        </p:spPr>
        <p:txBody>
          <a:bodyPr wrap="none" rtlCol="0">
            <a:spAutoFit/>
          </a:bodyPr>
          <a:lstStyle/>
          <a:p>
            <a:r>
              <a:rPr lang="fr-FR" dirty="0" smtClean="0"/>
              <a:t>BLOC 5-CTA</a:t>
            </a:r>
            <a:endParaRPr lang="en-GB" dirty="0"/>
          </a:p>
        </p:txBody>
      </p:sp>
      <p:sp>
        <p:nvSpPr>
          <p:cNvPr id="6" name="Explosion 1 5"/>
          <p:cNvSpPr/>
          <p:nvPr/>
        </p:nvSpPr>
        <p:spPr>
          <a:xfrm>
            <a:off x="3635896" y="786280"/>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7" name="Explosion 1 6"/>
          <p:cNvSpPr/>
          <p:nvPr/>
        </p:nvSpPr>
        <p:spPr>
          <a:xfrm>
            <a:off x="7436639" y="1532985"/>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8" name="Explosion 1 7"/>
          <p:cNvSpPr/>
          <p:nvPr/>
        </p:nvSpPr>
        <p:spPr>
          <a:xfrm>
            <a:off x="4932040" y="3806753"/>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9" name="Explosion 1 8"/>
          <p:cNvSpPr/>
          <p:nvPr/>
        </p:nvSpPr>
        <p:spPr>
          <a:xfrm>
            <a:off x="8621116" y="4535864"/>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Tree>
    <p:extLst>
      <p:ext uri="{BB962C8B-B14F-4D97-AF65-F5344CB8AC3E}">
        <p14:creationId xmlns:p14="http://schemas.microsoft.com/office/powerpoint/2010/main" val="31956796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36" y="514929"/>
            <a:ext cx="4554252" cy="3785652"/>
          </a:xfrm>
          <a:prstGeom prst="rect">
            <a:avLst/>
          </a:prstGeom>
        </p:spPr>
        <p:txBody>
          <a:bodyPr wrap="square">
            <a:spAutoFit/>
          </a:bodyPr>
          <a:lstStyle/>
          <a:p>
            <a:r>
              <a:rPr lang="en-GB" sz="800" dirty="0"/>
              <a:t>&lt;p class="text-</a:t>
            </a:r>
            <a:r>
              <a:rPr lang="en-GB" sz="800" dirty="0" err="1"/>
              <a:t>center</a:t>
            </a:r>
            <a:r>
              <a:rPr lang="en-GB" sz="800" dirty="0"/>
              <a:t> white"&gt;</a:t>
            </a:r>
          </a:p>
          <a:p>
            <a:r>
              <a:rPr lang="en-GB" sz="800" dirty="0"/>
              <a:t>                    La </a:t>
            </a:r>
            <a:r>
              <a:rPr lang="en-GB" sz="800" dirty="0" err="1"/>
              <a:t>chouette</a:t>
            </a:r>
            <a:r>
              <a:rPr lang="en-GB" sz="800" dirty="0"/>
              <a:t> </a:t>
            </a:r>
            <a:r>
              <a:rPr lang="en-GB" sz="800" dirty="0" err="1"/>
              <a:t>agence</a:t>
            </a:r>
            <a:r>
              <a:rPr lang="en-GB" sz="800" dirty="0"/>
              <a:t> - Agence web </a:t>
            </a:r>
            <a:r>
              <a:rPr lang="en-GB" sz="800" dirty="0" err="1"/>
              <a:t>basée</a:t>
            </a:r>
            <a:r>
              <a:rPr lang="en-GB" sz="800" dirty="0"/>
              <a:t> à Lyon.&lt;</a:t>
            </a:r>
            <a:r>
              <a:rPr lang="en-GB" sz="800" dirty="0" err="1"/>
              <a:t>br</a:t>
            </a:r>
            <a:r>
              <a:rPr lang="en-GB" sz="800" dirty="0"/>
              <a:t>&gt;</a:t>
            </a:r>
          </a:p>
          <a:p>
            <a:r>
              <a:rPr lang="en-GB" sz="800" dirty="0"/>
              <a:t>                &lt;/p&gt;</a:t>
            </a:r>
          </a:p>
          <a:p>
            <a:r>
              <a:rPr lang="en-GB" sz="800" dirty="0"/>
              <a:t>                &lt;div class="row row-no-gutters social"&gt;</a:t>
            </a:r>
          </a:p>
          <a:p>
            <a:r>
              <a:rPr lang="en-GB" sz="800" dirty="0"/>
              <a:t>                    &lt;div class="col-sm-3"&gt;</a:t>
            </a:r>
          </a:p>
          <a:p>
            <a:r>
              <a:rPr lang="en-GB" sz="800" dirty="0"/>
              <a:t>                        &lt;div class="text-</a:t>
            </a:r>
            <a:r>
              <a:rPr lang="en-GB" sz="800" dirty="0" err="1"/>
              <a:t>center</a:t>
            </a:r>
            <a:r>
              <a:rPr lang="en-GB" sz="800" dirty="0"/>
              <a:t>"&gt;</a:t>
            </a:r>
          </a:p>
          <a:p>
            <a:r>
              <a:rPr lang="en-GB" sz="800" dirty="0"/>
              <a:t>                            &lt;a class="social" </a:t>
            </a:r>
            <a:r>
              <a:rPr lang="en-GB" sz="800" dirty="0" err="1"/>
              <a:t>href</a:t>
            </a:r>
            <a:r>
              <a:rPr lang="en-GB" sz="800" dirty="0"/>
              <a:t>="index.html"&gt;&lt;span class="fa fa-twitter icon-md"&gt;&lt;/span&gt;&lt;/a&gt;</a:t>
            </a:r>
          </a:p>
          <a:p>
            <a:r>
              <a:rPr lang="en-GB" sz="800" dirty="0"/>
              <a:t>                        &lt;/div&gt;</a:t>
            </a:r>
          </a:p>
          <a:p>
            <a:r>
              <a:rPr lang="en-GB" sz="800" dirty="0"/>
              <a:t>                    &lt;/div&gt;</a:t>
            </a:r>
          </a:p>
          <a:p>
            <a:r>
              <a:rPr lang="en-GB" sz="800" dirty="0"/>
              <a:t>                    &lt;div class="col-sm-3"&gt;</a:t>
            </a:r>
          </a:p>
          <a:p>
            <a:r>
              <a:rPr lang="en-GB" sz="800" dirty="0"/>
              <a:t>                        &lt;div class="text-</a:t>
            </a:r>
            <a:r>
              <a:rPr lang="en-GB" sz="800" dirty="0" err="1"/>
              <a:t>center</a:t>
            </a:r>
            <a:r>
              <a:rPr lang="en-GB" sz="800" dirty="0"/>
              <a:t>"&gt;</a:t>
            </a:r>
          </a:p>
          <a:p>
            <a:r>
              <a:rPr lang="en-GB" sz="800" dirty="0"/>
              <a:t>                            &lt;a class="social" </a:t>
            </a:r>
            <a:r>
              <a:rPr lang="en-GB" sz="800" dirty="0" err="1"/>
              <a:t>href</a:t>
            </a:r>
            <a:r>
              <a:rPr lang="en-GB" sz="800" dirty="0"/>
              <a:t>="index.html"&gt;&lt;span class="fa fa-</a:t>
            </a:r>
            <a:r>
              <a:rPr lang="en-GB" sz="800" dirty="0" err="1"/>
              <a:t>facebook</a:t>
            </a:r>
            <a:r>
              <a:rPr lang="en-GB" sz="800" dirty="0"/>
              <a:t> icon-md"&gt;&lt;/span&gt;&lt;/a&gt;</a:t>
            </a:r>
          </a:p>
          <a:p>
            <a:r>
              <a:rPr lang="en-GB" sz="800" dirty="0"/>
              <a:t>                        &lt;/div&gt;</a:t>
            </a:r>
          </a:p>
          <a:p>
            <a:r>
              <a:rPr lang="en-GB" sz="800" dirty="0"/>
              <a:t>                    &lt;/div&gt;</a:t>
            </a:r>
          </a:p>
          <a:p>
            <a:r>
              <a:rPr lang="en-GB" sz="800" dirty="0"/>
              <a:t>                    &lt;div class="col-sm-3"&gt;</a:t>
            </a:r>
          </a:p>
          <a:p>
            <a:r>
              <a:rPr lang="en-GB" sz="800" dirty="0"/>
              <a:t>                        &lt;div class="text-</a:t>
            </a:r>
            <a:r>
              <a:rPr lang="en-GB" sz="800" dirty="0" err="1"/>
              <a:t>center</a:t>
            </a:r>
            <a:r>
              <a:rPr lang="en-GB" sz="800" dirty="0"/>
              <a:t>"&gt;</a:t>
            </a:r>
          </a:p>
          <a:p>
            <a:r>
              <a:rPr lang="en-GB" sz="800" dirty="0"/>
              <a:t>                            &lt;a class="social" </a:t>
            </a:r>
            <a:r>
              <a:rPr lang="en-GB" sz="800" dirty="0" err="1"/>
              <a:t>href</a:t>
            </a:r>
            <a:r>
              <a:rPr lang="en-GB" sz="800" dirty="0"/>
              <a:t>="index.html"&gt;&lt;span class="fa fa-</a:t>
            </a:r>
            <a:r>
              <a:rPr lang="en-GB" sz="800" dirty="0" err="1"/>
              <a:t>dribbble</a:t>
            </a:r>
            <a:r>
              <a:rPr lang="en-GB" sz="800" dirty="0"/>
              <a:t> icon-md"&gt;&lt;/span&gt;&lt;/a&gt;</a:t>
            </a:r>
          </a:p>
          <a:p>
            <a:r>
              <a:rPr lang="en-GB" sz="800" dirty="0"/>
              <a:t>                        &lt;/div&gt;</a:t>
            </a:r>
          </a:p>
          <a:p>
            <a:r>
              <a:rPr lang="en-GB" sz="800" dirty="0"/>
              <a:t>                    &lt;/div&gt;</a:t>
            </a:r>
          </a:p>
          <a:p>
            <a:r>
              <a:rPr lang="en-GB" sz="800" dirty="0"/>
              <a:t>                    &lt;div class="col-sm-3"&gt;</a:t>
            </a:r>
          </a:p>
          <a:p>
            <a:r>
              <a:rPr lang="en-GB" sz="800" dirty="0"/>
              <a:t>                        &lt;div class="text-</a:t>
            </a:r>
            <a:r>
              <a:rPr lang="en-GB" sz="800" dirty="0" err="1"/>
              <a:t>center</a:t>
            </a:r>
            <a:r>
              <a:rPr lang="en-GB" sz="800" dirty="0"/>
              <a:t>"&gt;</a:t>
            </a:r>
          </a:p>
          <a:p>
            <a:r>
              <a:rPr lang="en-GB" sz="800" dirty="0"/>
              <a:t>                            &lt;a class="social" </a:t>
            </a:r>
            <a:r>
              <a:rPr lang="en-GB" sz="800" dirty="0" err="1"/>
              <a:t>href</a:t>
            </a:r>
            <a:r>
              <a:rPr lang="en-GB" sz="800" dirty="0"/>
              <a:t>="index.html"&gt;&lt;span class="fa fa-</a:t>
            </a:r>
            <a:r>
              <a:rPr lang="en-GB" sz="800" dirty="0" err="1"/>
              <a:t>instagram</a:t>
            </a:r>
            <a:r>
              <a:rPr lang="en-GB" sz="800" dirty="0"/>
              <a:t> icon-md"&gt;&lt;/span&gt;&lt;/a&gt;</a:t>
            </a:r>
          </a:p>
          <a:p>
            <a:r>
              <a:rPr lang="en-GB" sz="800" dirty="0"/>
              <a:t>                        &lt;/div&gt;</a:t>
            </a:r>
          </a:p>
          <a:p>
            <a:r>
              <a:rPr lang="en-GB" sz="800" dirty="0"/>
              <a:t>                    &lt;/div&gt;</a:t>
            </a:r>
          </a:p>
          <a:p>
            <a:r>
              <a:rPr lang="en-GB" sz="800" dirty="0"/>
              <a:t>                    &lt;div class="keywords" style="</a:t>
            </a:r>
            <a:r>
              <a:rPr lang="en-GB" sz="800" dirty="0" err="1"/>
              <a:t>color</a:t>
            </a:r>
            <a:r>
              <a:rPr lang="en-GB" sz="800" dirty="0"/>
              <a:t>:#F3976C;"&gt;Agence web à </a:t>
            </a:r>
            <a:r>
              <a:rPr lang="en-GB" sz="800" dirty="0" err="1"/>
              <a:t>paris</a:t>
            </a:r>
            <a:r>
              <a:rPr lang="en-GB" sz="800" dirty="0"/>
              <a:t>, </a:t>
            </a:r>
            <a:r>
              <a:rPr lang="en-GB" sz="800" dirty="0" err="1"/>
              <a:t>stratégie</a:t>
            </a:r>
            <a:r>
              <a:rPr lang="en-GB" sz="800" dirty="0"/>
              <a:t> web, web design, illustrations, design de site web, site web, web, internet, site internet, site&lt;/div&gt;</a:t>
            </a:r>
          </a:p>
          <a:p>
            <a:r>
              <a:rPr lang="en-GB" sz="800" dirty="0"/>
              <a:t>                &lt;/div&gt;</a:t>
            </a:r>
          </a:p>
          <a:p>
            <a:r>
              <a:rPr lang="en-GB" sz="800" dirty="0"/>
              <a:t>                &lt;div class="row"&gt;</a:t>
            </a:r>
          </a:p>
          <a:p>
            <a:r>
              <a:rPr lang="en-GB" sz="800" dirty="0"/>
              <a:t>                    &lt;div class="col-sm-4"&gt;</a:t>
            </a:r>
          </a:p>
          <a:p>
            <a:r>
              <a:rPr lang="en-GB" sz="800" dirty="0"/>
              <a:t>             </a:t>
            </a:r>
          </a:p>
        </p:txBody>
      </p:sp>
      <p:sp>
        <p:nvSpPr>
          <p:cNvPr id="3" name="Rectangle 2"/>
          <p:cNvSpPr/>
          <p:nvPr/>
        </p:nvSpPr>
        <p:spPr>
          <a:xfrm>
            <a:off x="4554252" y="208804"/>
            <a:ext cx="4572000" cy="5216813"/>
          </a:xfrm>
          <a:prstGeom prst="rect">
            <a:avLst/>
          </a:prstGeom>
        </p:spPr>
        <p:txBody>
          <a:bodyPr>
            <a:spAutoFit/>
          </a:bodyPr>
          <a:lstStyle/>
          <a:p>
            <a:r>
              <a:rPr lang="en-GB" sz="900" dirty="0"/>
              <a:t>           </a:t>
            </a:r>
            <a:r>
              <a:rPr lang="en-GB" sz="900" dirty="0" err="1"/>
              <a:t>Partenaires</a:t>
            </a:r>
            <a:endParaRPr lang="en-GB" sz="900" dirty="0"/>
          </a:p>
          <a:p>
            <a:r>
              <a:rPr lang="en-GB" sz="900" dirty="0"/>
              <a:t>                            &lt;</a:t>
            </a:r>
            <a:r>
              <a:rPr lang="en-GB" sz="900" dirty="0" err="1"/>
              <a:t>ul</a:t>
            </a:r>
            <a:r>
              <a:rPr lang="en-GB" sz="900" dirty="0"/>
              <a:t>&gt;</a:t>
            </a:r>
          </a:p>
          <a:p>
            <a:r>
              <a:rPr lang="en-GB" sz="900" dirty="0"/>
              <a:t>                                &lt;li&gt;&lt;a </a:t>
            </a:r>
            <a:r>
              <a:rPr lang="en-GB" sz="900" dirty="0" err="1"/>
              <a:t>href</a:t>
            </a:r>
            <a:r>
              <a:rPr lang="en-GB" sz="900" dirty="0"/>
              <a:t>="voiture.com"&gt;voiture.com&lt;/a&gt;&lt;/li&gt;</a:t>
            </a:r>
          </a:p>
          <a:p>
            <a:r>
              <a:rPr lang="en-GB" sz="900" dirty="0"/>
              <a:t>                                &lt;li&gt;&lt;a </a:t>
            </a:r>
            <a:r>
              <a:rPr lang="en-GB" sz="900" dirty="0" err="1"/>
              <a:t>href</a:t>
            </a:r>
            <a:r>
              <a:rPr lang="en-GB" sz="900" dirty="0"/>
              <a:t>="pizza.com"&gt;pizza.com&lt;/a&gt;&lt;/li&gt;</a:t>
            </a:r>
          </a:p>
          <a:p>
            <a:r>
              <a:rPr lang="en-GB" sz="900" dirty="0"/>
              <a:t>                                &lt;li&gt;&lt;a </a:t>
            </a:r>
            <a:r>
              <a:rPr lang="en-GB" sz="900" dirty="0" err="1"/>
              <a:t>href</a:t>
            </a:r>
            <a:r>
              <a:rPr lang="en-GB" sz="900" dirty="0"/>
              <a:t>="matoiture.com"&gt;matoiture.com&lt;/a&gt;&lt;/li&gt;</a:t>
            </a:r>
          </a:p>
          <a:p>
            <a:r>
              <a:rPr lang="en-GB" sz="900" dirty="0"/>
              <a:t>                                &lt;li&gt;&lt;a </a:t>
            </a:r>
            <a:r>
              <a:rPr lang="en-GB" sz="900" dirty="0" err="1"/>
              <a:t>href</a:t>
            </a:r>
            <a:r>
              <a:rPr lang="en-GB" sz="900" dirty="0"/>
              <a:t>="immobilierseo.com"&gt;immobilierseo.com&lt;/a&gt;&lt;/li&gt;</a:t>
            </a:r>
          </a:p>
          <a:p>
            <a:r>
              <a:rPr lang="en-GB" sz="900" dirty="0"/>
              <a:t>                            &lt;/</a:t>
            </a:r>
            <a:r>
              <a:rPr lang="en-GB" sz="900" dirty="0" err="1"/>
              <a:t>ul</a:t>
            </a:r>
            <a:r>
              <a:rPr lang="en-GB" sz="900" dirty="0"/>
              <a:t>&gt;       </a:t>
            </a:r>
          </a:p>
          <a:p>
            <a:r>
              <a:rPr lang="en-GB" sz="900" dirty="0"/>
              <a:t>                    &lt;/div&gt;</a:t>
            </a:r>
          </a:p>
          <a:p>
            <a:r>
              <a:rPr lang="en-GB" sz="900" dirty="0"/>
              <a:t>                    &lt;div class="col-sm-4"&gt;</a:t>
            </a:r>
          </a:p>
          <a:p>
            <a:r>
              <a:rPr lang="en-GB" sz="900" dirty="0"/>
              <a:t>                        </a:t>
            </a:r>
            <a:r>
              <a:rPr lang="en-GB" sz="900" dirty="0" err="1"/>
              <a:t>Annuaires</a:t>
            </a:r>
            <a:r>
              <a:rPr lang="en-GB" sz="900" dirty="0"/>
              <a:t> </a:t>
            </a:r>
            <a:r>
              <a:rPr lang="en-GB" sz="900" dirty="0" err="1"/>
              <a:t>liste</a:t>
            </a:r>
            <a:r>
              <a:rPr lang="en-GB" sz="900" dirty="0"/>
              <a:t> 1</a:t>
            </a:r>
          </a:p>
          <a:p>
            <a:r>
              <a:rPr lang="en-GB" sz="900" dirty="0"/>
              <a:t>                        &lt;</a:t>
            </a:r>
            <a:r>
              <a:rPr lang="en-GB" sz="900" dirty="0" err="1"/>
              <a:t>ul</a:t>
            </a:r>
            <a:r>
              <a:rPr lang="en-GB" sz="900" dirty="0"/>
              <a:t>&gt;</a:t>
            </a:r>
          </a:p>
          <a:p>
            <a:r>
              <a:rPr lang="en-GB" sz="900" dirty="0"/>
              <a:t>                            &lt;li&gt;&lt;a </a:t>
            </a:r>
            <a:r>
              <a:rPr lang="en-GB" sz="900" dirty="0" err="1"/>
              <a:t>href</a:t>
            </a:r>
            <a:r>
              <a:rPr lang="en-GB" sz="900" dirty="0"/>
              <a:t>="annuaireagence.com"&gt;annuaireagence.com&lt;/a&gt;&lt;/li&gt;</a:t>
            </a:r>
          </a:p>
          <a:p>
            <a:r>
              <a:rPr lang="en-GB" sz="900" dirty="0"/>
              <a:t>                            &lt;li&gt;&lt;a </a:t>
            </a:r>
            <a:r>
              <a:rPr lang="en-GB" sz="900" dirty="0" err="1"/>
              <a:t>href</a:t>
            </a:r>
            <a:r>
              <a:rPr lang="en-GB" sz="900" dirty="0"/>
              <a:t>="annuaireseo.com"&gt;annuaireseo.com&lt;/a&gt;&lt;/li&gt;</a:t>
            </a:r>
          </a:p>
          <a:p>
            <a:r>
              <a:rPr lang="en-GB" sz="900" dirty="0"/>
              <a:t>                            &lt;li&gt;&lt;a </a:t>
            </a:r>
            <a:r>
              <a:rPr lang="en-GB" sz="900" dirty="0" err="1"/>
              <a:t>href</a:t>
            </a:r>
            <a:r>
              <a:rPr lang="en-GB" sz="900" dirty="0"/>
              <a:t>="annuairemarketing.com"&gt;annuairemarketing.com&lt;/a&gt;&lt;/li&gt;</a:t>
            </a:r>
          </a:p>
          <a:p>
            <a:r>
              <a:rPr lang="en-GB" sz="900" dirty="0"/>
              <a:t>                            &lt;li&gt;&lt;a </a:t>
            </a:r>
            <a:r>
              <a:rPr lang="en-GB" sz="900" dirty="0" err="1"/>
              <a:t>href</a:t>
            </a:r>
            <a:r>
              <a:rPr lang="en-GB" sz="900" dirty="0"/>
              <a:t>="123seoture.com"&gt;123seo.com&lt;/a&gt;&lt;/li&gt;</a:t>
            </a:r>
          </a:p>
          <a:p>
            <a:r>
              <a:rPr lang="en-GB" sz="900" dirty="0"/>
              <a:t>                            &lt;li&gt;&lt;a </a:t>
            </a:r>
            <a:r>
              <a:rPr lang="en-GB" sz="900" dirty="0" err="1"/>
              <a:t>href</a:t>
            </a:r>
            <a:r>
              <a:rPr lang="en-GB" sz="900" dirty="0"/>
              <a:t>="123site.com"&gt;123site.com&lt;/a&gt;&lt;/li&gt;</a:t>
            </a:r>
          </a:p>
          <a:p>
            <a:r>
              <a:rPr lang="en-GB" sz="900" dirty="0"/>
              <a:t>                            &lt;li&gt;&lt;a </a:t>
            </a:r>
            <a:r>
              <a:rPr lang="en-GB" sz="900" dirty="0" err="1"/>
              <a:t>href</a:t>
            </a:r>
            <a:r>
              <a:rPr lang="en-GB" sz="900" dirty="0"/>
              <a:t>="annuairewordpress.com"&gt;annuairewordpress.com&lt;/a&gt;&lt;/li&gt;</a:t>
            </a:r>
          </a:p>
          <a:p>
            <a:r>
              <a:rPr lang="en-GB" sz="900" dirty="0"/>
              <a:t>                            &lt;li&gt;&lt;a </a:t>
            </a:r>
            <a:r>
              <a:rPr lang="en-GB" sz="900" dirty="0" err="1"/>
              <a:t>href</a:t>
            </a:r>
            <a:r>
              <a:rPr lang="en-GB" sz="900" dirty="0"/>
              <a:t>="listeagence.com"&gt;listeagence.com&lt;/a&gt;&lt;/li&gt;</a:t>
            </a:r>
          </a:p>
          <a:p>
            <a:r>
              <a:rPr lang="en-GB" sz="900" dirty="0"/>
              <a:t>                            &lt;li&gt;&lt;a </a:t>
            </a:r>
            <a:r>
              <a:rPr lang="en-GB" sz="900" dirty="0" err="1"/>
              <a:t>href</a:t>
            </a:r>
            <a:r>
              <a:rPr lang="en-GB" sz="900" dirty="0"/>
              <a:t>="meilleuresagencesparis.com"&gt;meilleuresagencesparis.com&lt;/a</a:t>
            </a:r>
            <a:r>
              <a:rPr lang="en-GB" sz="900" dirty="0" smtClean="0"/>
              <a:t>&gt;&lt;/	li</a:t>
            </a:r>
            <a:r>
              <a:rPr lang="en-GB" sz="900" dirty="0"/>
              <a:t>&gt;</a:t>
            </a:r>
          </a:p>
          <a:p>
            <a:r>
              <a:rPr lang="en-GB" sz="900" dirty="0"/>
              <a:t>                            &lt;li&gt;&lt;a </a:t>
            </a:r>
            <a:r>
              <a:rPr lang="en-GB" sz="900" dirty="0" err="1"/>
              <a:t>href</a:t>
            </a:r>
            <a:r>
              <a:rPr lang="en-GB" sz="900" dirty="0"/>
              <a:t>="listeseo.com"&gt;listeseo.com&lt;/a&gt;&lt;/li&gt;</a:t>
            </a:r>
          </a:p>
          <a:p>
            <a:r>
              <a:rPr lang="en-GB" sz="900" dirty="0"/>
              <a:t>                        &lt;/</a:t>
            </a:r>
            <a:r>
              <a:rPr lang="en-GB" sz="900" dirty="0" err="1"/>
              <a:t>ul</a:t>
            </a:r>
            <a:r>
              <a:rPr lang="en-GB" sz="900" dirty="0"/>
              <a:t>&gt;</a:t>
            </a:r>
          </a:p>
          <a:p>
            <a:r>
              <a:rPr lang="en-GB" sz="900" dirty="0"/>
              <a:t>                    &lt;/div&gt;</a:t>
            </a:r>
          </a:p>
          <a:p>
            <a:r>
              <a:rPr lang="en-GB" sz="900" dirty="0"/>
              <a:t>                    &lt;div class="col-sm-4"&gt;</a:t>
            </a:r>
          </a:p>
          <a:p>
            <a:r>
              <a:rPr lang="en-GB" sz="900" dirty="0"/>
              <a:t>                        </a:t>
            </a:r>
            <a:r>
              <a:rPr lang="en-GB" sz="900" dirty="0" err="1"/>
              <a:t>Annuaires</a:t>
            </a:r>
            <a:r>
              <a:rPr lang="en-GB" sz="900" dirty="0"/>
              <a:t> </a:t>
            </a:r>
            <a:r>
              <a:rPr lang="en-GB" sz="900" dirty="0" err="1"/>
              <a:t>liste</a:t>
            </a:r>
            <a:r>
              <a:rPr lang="en-GB" sz="900" dirty="0"/>
              <a:t> 2</a:t>
            </a:r>
          </a:p>
          <a:p>
            <a:r>
              <a:rPr lang="en-GB" sz="900" dirty="0"/>
              <a:t>                        &lt;</a:t>
            </a:r>
            <a:r>
              <a:rPr lang="en-GB" sz="900" dirty="0" err="1"/>
              <a:t>ul</a:t>
            </a:r>
            <a:r>
              <a:rPr lang="en-GB" sz="900" dirty="0"/>
              <a:t>&gt;</a:t>
            </a:r>
          </a:p>
          <a:p>
            <a:r>
              <a:rPr lang="en-GB" sz="900" dirty="0"/>
              <a:t>                            &lt;li&gt;&lt;a </a:t>
            </a:r>
            <a:r>
              <a:rPr lang="en-GB" sz="900" dirty="0" err="1"/>
              <a:t>href</a:t>
            </a:r>
            <a:r>
              <a:rPr lang="en-GB" sz="900" dirty="0"/>
              <a:t>="betterseo.com"&gt;betterseo.com&lt;/a&gt;&lt;/li&gt;</a:t>
            </a:r>
          </a:p>
          <a:p>
            <a:r>
              <a:rPr lang="en-GB" sz="900" dirty="0"/>
              <a:t>                            &lt;li&gt;&lt;a </a:t>
            </a:r>
            <a:r>
              <a:rPr lang="en-GB" sz="900" dirty="0" err="1"/>
              <a:t>href</a:t>
            </a:r>
            <a:r>
              <a:rPr lang="en-GB" sz="900" dirty="0"/>
              <a:t>="ameliorerseo.com"&gt;ameliorerseo.com&lt;/a&gt;&lt;/li&gt;</a:t>
            </a:r>
          </a:p>
          <a:p>
            <a:r>
              <a:rPr lang="en-GB" sz="900" dirty="0"/>
              <a:t>                            &lt;li&gt;&lt;a </a:t>
            </a:r>
            <a:r>
              <a:rPr lang="en-GB" sz="900" dirty="0" err="1"/>
              <a:t>href</a:t>
            </a:r>
            <a:r>
              <a:rPr lang="en-GB" sz="900" dirty="0"/>
              <a:t>="seojuicelien.com"&gt;seojuicelien.com&lt;/a&gt;&lt;/li&gt;</a:t>
            </a:r>
          </a:p>
          <a:p>
            <a:r>
              <a:rPr lang="en-GB" sz="900" dirty="0"/>
              <a:t>                            &lt;li&gt;&lt;a </a:t>
            </a:r>
            <a:r>
              <a:rPr lang="en-GB" sz="900" dirty="0" err="1"/>
              <a:t>href</a:t>
            </a:r>
            <a:r>
              <a:rPr lang="en-GB" sz="900" dirty="0"/>
              <a:t>="meilleursliens.com"&gt;meilleursliens.com&lt;/a&gt;&lt;/li&gt;</a:t>
            </a:r>
          </a:p>
          <a:p>
            <a:r>
              <a:rPr lang="en-GB" sz="900" dirty="0"/>
              <a:t>                            &lt;li&gt;&lt;a </a:t>
            </a:r>
            <a:r>
              <a:rPr lang="en-GB" sz="900" dirty="0" err="1"/>
              <a:t>href</a:t>
            </a:r>
            <a:r>
              <a:rPr lang="en-GB" sz="900" dirty="0"/>
              <a:t>="liensagogo.com"&gt;liensagogo.com&lt;/a&gt;&lt;/li&gt;</a:t>
            </a:r>
          </a:p>
          <a:p>
            <a:r>
              <a:rPr lang="en-GB" sz="900" dirty="0"/>
              <a:t>                            &lt;li&gt;&lt;a </a:t>
            </a:r>
            <a:r>
              <a:rPr lang="en-GB" sz="900" dirty="0" err="1"/>
              <a:t>href</a:t>
            </a:r>
            <a:r>
              <a:rPr lang="en-GB" sz="900" dirty="0"/>
              <a:t>="backlink.com"&gt;backlink.com&lt;/a&gt;&lt;/li&gt;</a:t>
            </a:r>
          </a:p>
          <a:p>
            <a:r>
              <a:rPr lang="en-GB" sz="900" dirty="0"/>
              <a:t>                            &lt;li&gt;&lt;a </a:t>
            </a:r>
            <a:r>
              <a:rPr lang="en-GB" sz="900" dirty="0" err="1"/>
              <a:t>href</a:t>
            </a:r>
            <a:r>
              <a:rPr lang="en-GB" sz="900" dirty="0"/>
              <a:t>="linkjuiceannuaire.com"&gt;linkjuiceannuaire.com&lt;/a&gt;&lt;/li&gt;</a:t>
            </a:r>
          </a:p>
          <a:p>
            <a:r>
              <a:rPr lang="en-GB" sz="900" dirty="0"/>
              <a:t>                            &lt;li&gt;&lt;a </a:t>
            </a:r>
            <a:r>
              <a:rPr lang="en-GB" sz="900" dirty="0" err="1"/>
              <a:t>href</a:t>
            </a:r>
            <a:r>
              <a:rPr lang="en-GB" sz="900" dirty="0"/>
              <a:t>="remontersurgoogle.com"&gt;remontersurgoogle.com&lt;/a&gt;&lt;/li&gt;</a:t>
            </a:r>
          </a:p>
          <a:p>
            <a:r>
              <a:rPr lang="en-GB" sz="900" dirty="0"/>
              <a:t>                            &lt;li&gt;&lt;a </a:t>
            </a:r>
            <a:r>
              <a:rPr lang="en-GB" sz="900" dirty="0" err="1"/>
              <a:t>href</a:t>
            </a:r>
            <a:r>
              <a:rPr lang="en-GB" sz="900" dirty="0"/>
              <a:t>="vraiseofiable.com"&gt;vraiseofiable.com&lt;/a&gt;&lt;/li&gt;</a:t>
            </a:r>
          </a:p>
          <a:p>
            <a:r>
              <a:rPr lang="en-GB" sz="900" dirty="0"/>
              <a:t>                        &lt;/</a:t>
            </a:r>
            <a:r>
              <a:rPr lang="en-GB" sz="900" dirty="0" err="1"/>
              <a:t>ul</a:t>
            </a:r>
            <a:r>
              <a:rPr lang="en-GB" sz="900" dirty="0"/>
              <a:t>&gt;</a:t>
            </a:r>
          </a:p>
          <a:p>
            <a:r>
              <a:rPr lang="en-GB" sz="900" dirty="0"/>
              <a:t>                    &lt;/div&gt;</a:t>
            </a:r>
          </a:p>
        </p:txBody>
      </p:sp>
      <p:sp>
        <p:nvSpPr>
          <p:cNvPr id="4" name="Flèche à angle droit 3"/>
          <p:cNvSpPr/>
          <p:nvPr/>
        </p:nvSpPr>
        <p:spPr>
          <a:xfrm rot="5400000">
            <a:off x="2771800" y="4352532"/>
            <a:ext cx="850392" cy="73152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Flèche vers le bas 4"/>
          <p:cNvSpPr/>
          <p:nvPr/>
        </p:nvSpPr>
        <p:spPr>
          <a:xfrm>
            <a:off x="2831236" y="5949280"/>
            <a:ext cx="2952328" cy="57432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Explosion 1 5"/>
          <p:cNvSpPr/>
          <p:nvPr/>
        </p:nvSpPr>
        <p:spPr>
          <a:xfrm>
            <a:off x="4307400" y="908720"/>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7" name="ZoneTexte 6"/>
          <p:cNvSpPr txBox="1"/>
          <p:nvPr/>
        </p:nvSpPr>
        <p:spPr>
          <a:xfrm>
            <a:off x="1263531" y="86464"/>
            <a:ext cx="800989" cy="369332"/>
          </a:xfrm>
          <a:prstGeom prst="rect">
            <a:avLst/>
          </a:prstGeom>
          <a:noFill/>
        </p:spPr>
        <p:txBody>
          <a:bodyPr wrap="none" rtlCol="0">
            <a:spAutoFit/>
          </a:bodyPr>
          <a:lstStyle/>
          <a:p>
            <a:r>
              <a:rPr lang="fr-FR" dirty="0" err="1" smtClean="0"/>
              <a:t>Footer</a:t>
            </a:r>
            <a:endParaRPr lang="en-GB" dirty="0"/>
          </a:p>
        </p:txBody>
      </p:sp>
      <p:sp>
        <p:nvSpPr>
          <p:cNvPr id="8" name="Explosion 1 7"/>
          <p:cNvSpPr/>
          <p:nvPr/>
        </p:nvSpPr>
        <p:spPr>
          <a:xfrm>
            <a:off x="1530059" y="455796"/>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9" name="Explosion 1 8"/>
          <p:cNvSpPr/>
          <p:nvPr/>
        </p:nvSpPr>
        <p:spPr>
          <a:xfrm>
            <a:off x="2923770" y="671820"/>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0" name="Explosion 1 9"/>
          <p:cNvSpPr/>
          <p:nvPr/>
        </p:nvSpPr>
        <p:spPr>
          <a:xfrm>
            <a:off x="4416751" y="1844824"/>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1" name="Explosion 1 10"/>
          <p:cNvSpPr/>
          <p:nvPr/>
        </p:nvSpPr>
        <p:spPr>
          <a:xfrm>
            <a:off x="4411454" y="2492896"/>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2" name="Explosion 1 11"/>
          <p:cNvSpPr/>
          <p:nvPr/>
        </p:nvSpPr>
        <p:spPr>
          <a:xfrm>
            <a:off x="4440869" y="3068960"/>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3" name="Explosion 1 12"/>
          <p:cNvSpPr/>
          <p:nvPr/>
        </p:nvSpPr>
        <p:spPr>
          <a:xfrm>
            <a:off x="4325835" y="3573016"/>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4" name="Explosion 1 13"/>
          <p:cNvSpPr/>
          <p:nvPr/>
        </p:nvSpPr>
        <p:spPr>
          <a:xfrm>
            <a:off x="5770704" y="243298"/>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5" name="Explosion 1 14"/>
          <p:cNvSpPr/>
          <p:nvPr/>
        </p:nvSpPr>
        <p:spPr>
          <a:xfrm>
            <a:off x="6228184" y="1556792"/>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6" name="Explosion 1 15"/>
          <p:cNvSpPr/>
          <p:nvPr/>
        </p:nvSpPr>
        <p:spPr>
          <a:xfrm>
            <a:off x="6228184" y="3517197"/>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Tree>
    <p:extLst>
      <p:ext uri="{BB962C8B-B14F-4D97-AF65-F5344CB8AC3E}">
        <p14:creationId xmlns:p14="http://schemas.microsoft.com/office/powerpoint/2010/main" val="1107966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7504" y="116632"/>
            <a:ext cx="8928992" cy="6709529"/>
          </a:xfrm>
          <a:prstGeom prst="rect">
            <a:avLst/>
          </a:prstGeom>
        </p:spPr>
        <p:txBody>
          <a:bodyPr wrap="square">
            <a:spAutoFit/>
          </a:bodyPr>
          <a:lstStyle/>
          <a:p>
            <a:r>
              <a:rPr lang="en-GB" sz="1000" dirty="0"/>
              <a:t>&lt;p class="text-</a:t>
            </a:r>
            <a:r>
              <a:rPr lang="en-GB" sz="1000" dirty="0" err="1"/>
              <a:t>center</a:t>
            </a:r>
            <a:r>
              <a:rPr lang="en-GB" sz="1000" dirty="0"/>
              <a:t> black"&gt;</a:t>
            </a:r>
          </a:p>
          <a:p>
            <a:r>
              <a:rPr lang="en-GB" sz="1000" dirty="0"/>
              <a:t>                    La </a:t>
            </a:r>
            <a:r>
              <a:rPr lang="en-GB" sz="1000" dirty="0" err="1"/>
              <a:t>Chouette</a:t>
            </a:r>
            <a:r>
              <a:rPr lang="en-GB" sz="1000" dirty="0"/>
              <a:t> </a:t>
            </a:r>
            <a:r>
              <a:rPr lang="en-GB" sz="1000" dirty="0" err="1"/>
              <a:t>agence</a:t>
            </a:r>
            <a:r>
              <a:rPr lang="en-GB" sz="1000" dirty="0"/>
              <a:t>, &lt;</a:t>
            </a:r>
            <a:r>
              <a:rPr lang="en-GB" sz="1000" dirty="0" err="1"/>
              <a:t>br</a:t>
            </a:r>
            <a:r>
              <a:rPr lang="en-GB" sz="1000" dirty="0"/>
              <a:t>&gt;Agence web </a:t>
            </a:r>
            <a:r>
              <a:rPr lang="en-GB" sz="1000" dirty="0" err="1"/>
              <a:t>basée</a:t>
            </a:r>
            <a:r>
              <a:rPr lang="en-GB" sz="1000" dirty="0"/>
              <a:t> à Lyon.</a:t>
            </a:r>
          </a:p>
          <a:p>
            <a:r>
              <a:rPr lang="en-GB" sz="1000" dirty="0"/>
              <a:t>                &lt;/p&gt;</a:t>
            </a:r>
          </a:p>
          <a:p>
            <a:r>
              <a:rPr lang="en-GB" sz="1000" dirty="0"/>
              <a:t>                &lt;div class="row row-no-gutters social"&gt;</a:t>
            </a:r>
          </a:p>
          <a:p>
            <a:r>
              <a:rPr lang="en-GB" sz="1000" dirty="0"/>
              <a:t>                    &lt;div class="col-sm-3"&gt;</a:t>
            </a:r>
          </a:p>
          <a:p>
            <a:r>
              <a:rPr lang="en-GB" sz="1000" dirty="0"/>
              <a:t>                        &lt;div class="text-</a:t>
            </a:r>
            <a:r>
              <a:rPr lang="en-GB" sz="1000" dirty="0" err="1"/>
              <a:t>center</a:t>
            </a:r>
            <a:r>
              <a:rPr lang="en-GB" sz="1000" dirty="0"/>
              <a:t>"&gt;</a:t>
            </a:r>
          </a:p>
          <a:p>
            <a:r>
              <a:rPr lang="en-GB" sz="1000" dirty="0"/>
              <a:t>                            </a:t>
            </a:r>
          </a:p>
          <a:p>
            <a:r>
              <a:rPr lang="en-GB" sz="1000" dirty="0"/>
              <a:t>                            &lt;a class="social" </a:t>
            </a:r>
            <a:r>
              <a:rPr lang="en-GB" sz="1000" dirty="0" err="1"/>
              <a:t>href</a:t>
            </a:r>
            <a:r>
              <a:rPr lang="en-GB" sz="1000" dirty="0"/>
              <a:t>="https://twitter.com/"  title="twitter" &gt;&lt;span class="fa fa-twitter icon-md text1"&gt;&lt;/span&gt;&lt;span class="hide-text"&gt;Twitter&lt;/span&gt;&lt;/a&gt;</a:t>
            </a:r>
          </a:p>
          <a:p>
            <a:r>
              <a:rPr lang="en-GB" sz="1000" dirty="0"/>
              <a:t>                        &lt;/div&gt;</a:t>
            </a:r>
          </a:p>
          <a:p>
            <a:r>
              <a:rPr lang="en-GB" sz="1000" dirty="0"/>
              <a:t>                    &lt;/div&gt;</a:t>
            </a:r>
          </a:p>
          <a:p>
            <a:r>
              <a:rPr lang="en-GB" sz="1000" dirty="0"/>
              <a:t>                    &lt;div class="col-sm-3"&gt;</a:t>
            </a:r>
          </a:p>
          <a:p>
            <a:r>
              <a:rPr lang="en-GB" sz="1000" dirty="0"/>
              <a:t>                        &lt;div class="text-</a:t>
            </a:r>
            <a:r>
              <a:rPr lang="en-GB" sz="1000" dirty="0" err="1"/>
              <a:t>center</a:t>
            </a:r>
            <a:r>
              <a:rPr lang="en-GB" sz="1000" dirty="0"/>
              <a:t>"&gt;</a:t>
            </a:r>
          </a:p>
          <a:p>
            <a:r>
              <a:rPr lang="en-GB" sz="1000" dirty="0"/>
              <a:t>                            &lt;a class="social" </a:t>
            </a:r>
            <a:r>
              <a:rPr lang="en-GB" sz="1000" dirty="0" err="1"/>
              <a:t>href</a:t>
            </a:r>
            <a:r>
              <a:rPr lang="en-GB" sz="1000" dirty="0"/>
              <a:t>="https://www.facebook.com/" title="</a:t>
            </a:r>
            <a:r>
              <a:rPr lang="en-GB" sz="1000" dirty="0" err="1"/>
              <a:t>facebook</a:t>
            </a:r>
            <a:r>
              <a:rPr lang="en-GB" sz="1000" dirty="0"/>
              <a:t>" &gt;&lt;span class="fa fa-</a:t>
            </a:r>
            <a:r>
              <a:rPr lang="en-GB" sz="1000" dirty="0" err="1"/>
              <a:t>facebook</a:t>
            </a:r>
            <a:r>
              <a:rPr lang="en-GB" sz="1000" dirty="0"/>
              <a:t> icon-md text2"&gt;&lt;/span&gt;&lt;span class="hide-text"&gt;Facebook&lt;/span&gt; &lt;/a&gt;</a:t>
            </a:r>
          </a:p>
          <a:p>
            <a:r>
              <a:rPr lang="en-GB" sz="1000" dirty="0"/>
              <a:t>                        &lt;/div&gt;</a:t>
            </a:r>
          </a:p>
          <a:p>
            <a:r>
              <a:rPr lang="en-GB" sz="1000" dirty="0"/>
              <a:t>                    &lt;/div&gt;</a:t>
            </a:r>
          </a:p>
          <a:p>
            <a:r>
              <a:rPr lang="en-GB" sz="1000" dirty="0"/>
              <a:t>                    &lt;div class="col-sm-3"&gt;</a:t>
            </a:r>
          </a:p>
          <a:p>
            <a:r>
              <a:rPr lang="en-GB" sz="1000" dirty="0"/>
              <a:t>                        &lt;div class="text-</a:t>
            </a:r>
            <a:r>
              <a:rPr lang="en-GB" sz="1000" dirty="0" err="1"/>
              <a:t>center</a:t>
            </a:r>
            <a:r>
              <a:rPr lang="en-GB" sz="1000" dirty="0"/>
              <a:t>"&gt;</a:t>
            </a:r>
          </a:p>
          <a:p>
            <a:r>
              <a:rPr lang="en-GB" sz="1000" dirty="0"/>
              <a:t>                            &lt;a class="social" </a:t>
            </a:r>
            <a:r>
              <a:rPr lang="en-GB" sz="1000" dirty="0" err="1"/>
              <a:t>href</a:t>
            </a:r>
            <a:r>
              <a:rPr lang="en-GB" sz="1000" dirty="0"/>
              <a:t>="https://dribbble.com/" title="</a:t>
            </a:r>
            <a:r>
              <a:rPr lang="en-GB" sz="1000" dirty="0" err="1"/>
              <a:t>dribbble</a:t>
            </a:r>
            <a:r>
              <a:rPr lang="en-GB" sz="1000" dirty="0"/>
              <a:t>" &gt;&lt;span class="fa fa-</a:t>
            </a:r>
            <a:r>
              <a:rPr lang="en-GB" sz="1000" dirty="0" err="1"/>
              <a:t>dribbble</a:t>
            </a:r>
            <a:r>
              <a:rPr lang="en-GB" sz="1000" dirty="0"/>
              <a:t> icon-md text3"&gt;&lt;/span&gt;&lt;span class="hide-text"&gt;</a:t>
            </a:r>
            <a:r>
              <a:rPr lang="en-GB" sz="1000" dirty="0" err="1"/>
              <a:t>Dribbble</a:t>
            </a:r>
            <a:r>
              <a:rPr lang="en-GB" sz="1000" dirty="0"/>
              <a:t>&lt;/span&gt; &lt;/a&gt;</a:t>
            </a:r>
          </a:p>
          <a:p>
            <a:r>
              <a:rPr lang="en-GB" sz="1000" dirty="0"/>
              <a:t>                        &lt;/div&gt;</a:t>
            </a:r>
          </a:p>
          <a:p>
            <a:r>
              <a:rPr lang="en-GB" sz="1000" dirty="0"/>
              <a:t>                    &lt;/div&gt;</a:t>
            </a:r>
          </a:p>
          <a:p>
            <a:r>
              <a:rPr lang="en-GB" sz="1000" dirty="0"/>
              <a:t>                    &lt;div class="col-sm-3"&gt;</a:t>
            </a:r>
          </a:p>
          <a:p>
            <a:r>
              <a:rPr lang="en-GB" sz="1000" dirty="0"/>
              <a:t>                        &lt;div class="text-</a:t>
            </a:r>
            <a:r>
              <a:rPr lang="en-GB" sz="1000" dirty="0" err="1"/>
              <a:t>center</a:t>
            </a:r>
            <a:r>
              <a:rPr lang="en-GB" sz="1000" dirty="0"/>
              <a:t>"&gt;</a:t>
            </a:r>
          </a:p>
          <a:p>
            <a:r>
              <a:rPr lang="en-GB" sz="1000" dirty="0"/>
              <a:t>                            &lt;a class="social" </a:t>
            </a:r>
            <a:r>
              <a:rPr lang="en-GB" sz="1000" dirty="0" err="1"/>
              <a:t>href</a:t>
            </a:r>
            <a:r>
              <a:rPr lang="en-GB" sz="1000" dirty="0"/>
              <a:t>="https://www.instagram.com/" title="</a:t>
            </a:r>
            <a:r>
              <a:rPr lang="en-GB" sz="1000" dirty="0" err="1"/>
              <a:t>instagram</a:t>
            </a:r>
            <a:r>
              <a:rPr lang="en-GB" sz="1000" dirty="0"/>
              <a:t>" &gt;&lt;span class="fa fa-</a:t>
            </a:r>
            <a:r>
              <a:rPr lang="en-GB" sz="1000" dirty="0" err="1"/>
              <a:t>instagram</a:t>
            </a:r>
            <a:r>
              <a:rPr lang="en-GB" sz="1000" dirty="0"/>
              <a:t> icon-md text4"&gt;&lt;/span&gt;&lt;span class="hide-text"&gt;Instagram&lt;/span&gt;&lt;/a&gt;</a:t>
            </a:r>
          </a:p>
          <a:p>
            <a:r>
              <a:rPr lang="en-GB" sz="1000" dirty="0"/>
              <a:t>                        &lt;/div&gt;</a:t>
            </a:r>
          </a:p>
          <a:p>
            <a:r>
              <a:rPr lang="en-GB" sz="1000" dirty="0"/>
              <a:t>                    &lt;/div&gt;</a:t>
            </a:r>
          </a:p>
          <a:p>
            <a:r>
              <a:rPr lang="en-GB" sz="1000" dirty="0"/>
              <a:t>                    &lt;!-- annulation div keywords --&gt;</a:t>
            </a:r>
          </a:p>
          <a:p>
            <a:r>
              <a:rPr lang="en-GB" sz="1000" dirty="0"/>
              <a:t>                &lt;/div&gt;  </a:t>
            </a:r>
          </a:p>
          <a:p>
            <a:r>
              <a:rPr lang="en-GB" sz="1000" dirty="0"/>
              <a:t>                &lt;div class="row"&gt;</a:t>
            </a:r>
          </a:p>
          <a:p>
            <a:r>
              <a:rPr lang="en-GB" sz="1000" dirty="0"/>
              <a:t>                    &lt;div class="col-sm-4"&gt;</a:t>
            </a:r>
          </a:p>
          <a:p>
            <a:r>
              <a:rPr lang="en-GB" sz="1000" dirty="0"/>
              <a:t>                        &lt;div class="</a:t>
            </a:r>
            <a:r>
              <a:rPr lang="en-GB" sz="1000" dirty="0" err="1"/>
              <a:t>partenaires</a:t>
            </a:r>
            <a:r>
              <a:rPr lang="en-GB" sz="1000" dirty="0"/>
              <a:t>"&gt;</a:t>
            </a:r>
          </a:p>
          <a:p>
            <a:r>
              <a:rPr lang="en-GB" sz="1000" dirty="0"/>
              <a:t>                            &lt;h3&gt;</a:t>
            </a:r>
            <a:r>
              <a:rPr lang="en-GB" sz="1000" dirty="0" err="1"/>
              <a:t>Partenaires</a:t>
            </a:r>
            <a:endParaRPr lang="en-GB" sz="1000" dirty="0"/>
          </a:p>
          <a:p>
            <a:r>
              <a:rPr lang="en-GB" sz="1000" dirty="0"/>
              <a:t>                            &lt;/h3&gt;</a:t>
            </a:r>
          </a:p>
          <a:p>
            <a:r>
              <a:rPr lang="en-GB" sz="1000" dirty="0"/>
              <a:t>                                &lt;</a:t>
            </a:r>
            <a:r>
              <a:rPr lang="en-GB" sz="1000" dirty="0" err="1"/>
              <a:t>ul</a:t>
            </a:r>
            <a:r>
              <a:rPr lang="en-GB" sz="1000" dirty="0"/>
              <a:t>&gt;</a:t>
            </a:r>
          </a:p>
          <a:p>
            <a:r>
              <a:rPr lang="en-GB" sz="1000" dirty="0"/>
              <a:t>                                    &lt;li&gt;&lt;a </a:t>
            </a:r>
            <a:r>
              <a:rPr lang="en-GB" sz="1000" dirty="0" err="1"/>
              <a:t>href</a:t>
            </a:r>
            <a:r>
              <a:rPr lang="en-GB" sz="1000" dirty="0"/>
              <a:t>="#"&gt;Ville de Lyon&lt;/a&gt;&lt;/li&gt;</a:t>
            </a:r>
          </a:p>
          <a:p>
            <a:r>
              <a:rPr lang="en-GB" sz="1000" dirty="0"/>
              <a:t>                                    &lt;li&gt;&lt;a </a:t>
            </a:r>
            <a:r>
              <a:rPr lang="en-GB" sz="1000" dirty="0" err="1"/>
              <a:t>href</a:t>
            </a:r>
            <a:r>
              <a:rPr lang="en-GB" sz="1000" dirty="0"/>
              <a:t>="#"&gt;La </a:t>
            </a:r>
            <a:r>
              <a:rPr lang="en-GB" sz="1000" dirty="0" err="1"/>
              <a:t>Banque</a:t>
            </a:r>
            <a:r>
              <a:rPr lang="en-GB" sz="1000" dirty="0"/>
              <a:t> </a:t>
            </a:r>
            <a:r>
              <a:rPr lang="en-GB" sz="1000" dirty="0" err="1"/>
              <a:t>Rhônes-Alpes</a:t>
            </a:r>
            <a:r>
              <a:rPr lang="en-GB" sz="1000" dirty="0"/>
              <a:t>&lt;/a&gt;&lt;/li&gt;</a:t>
            </a:r>
          </a:p>
          <a:p>
            <a:r>
              <a:rPr lang="en-GB" sz="1000" dirty="0"/>
              <a:t>                                    &lt;li&gt;&lt;a </a:t>
            </a:r>
            <a:r>
              <a:rPr lang="en-GB" sz="1000" dirty="0" err="1"/>
              <a:t>href</a:t>
            </a:r>
            <a:r>
              <a:rPr lang="en-GB" sz="1000" dirty="0"/>
              <a:t>="#"&gt;Le journal Lyonnais&lt;/a&gt;&lt;/li</a:t>
            </a:r>
            <a:r>
              <a:rPr lang="en-GB" sz="1000" dirty="0" smtClean="0"/>
              <a:t>&gt;</a:t>
            </a:r>
            <a:r>
              <a:rPr lang="en-GB" sz="1000" dirty="0"/>
              <a:t>                              </a:t>
            </a:r>
            <a:endParaRPr lang="en-GB" sz="1000" dirty="0" smtClean="0"/>
          </a:p>
          <a:p>
            <a:r>
              <a:rPr lang="en-GB" sz="1000" dirty="0" smtClean="0"/>
              <a:t>&lt;!--</a:t>
            </a:r>
            <a:r>
              <a:rPr lang="en-GB" sz="1000" dirty="0"/>
              <a:t> annulation black hat list 1 --&gt; </a:t>
            </a:r>
          </a:p>
          <a:p>
            <a:r>
              <a:rPr lang="en-GB" sz="1000" dirty="0"/>
              <a:t> &lt;!-- annulation black hat list 2 --&gt;</a:t>
            </a:r>
          </a:p>
          <a:p>
            <a:endParaRPr lang="en-GB" sz="1000" dirty="0"/>
          </a:p>
        </p:txBody>
      </p:sp>
      <p:sp>
        <p:nvSpPr>
          <p:cNvPr id="3" name="Explosion 1 2"/>
          <p:cNvSpPr/>
          <p:nvPr/>
        </p:nvSpPr>
        <p:spPr>
          <a:xfrm>
            <a:off x="1907704" y="404664"/>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4" name="Explosion 1 3"/>
          <p:cNvSpPr/>
          <p:nvPr/>
        </p:nvSpPr>
        <p:spPr>
          <a:xfrm>
            <a:off x="3563888" y="620688"/>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5" name="Explosion 1 4"/>
          <p:cNvSpPr/>
          <p:nvPr/>
        </p:nvSpPr>
        <p:spPr>
          <a:xfrm>
            <a:off x="1757400" y="1700808"/>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6" name="Explosion 1 5"/>
          <p:cNvSpPr/>
          <p:nvPr/>
        </p:nvSpPr>
        <p:spPr>
          <a:xfrm>
            <a:off x="1922443" y="2636912"/>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7" name="Explosion 1 6"/>
          <p:cNvSpPr/>
          <p:nvPr/>
        </p:nvSpPr>
        <p:spPr>
          <a:xfrm>
            <a:off x="1830010" y="3497528"/>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8" name="Explosion 1 7"/>
          <p:cNvSpPr/>
          <p:nvPr/>
        </p:nvSpPr>
        <p:spPr>
          <a:xfrm>
            <a:off x="1757400" y="4437112"/>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9" name="Explosion 1 8"/>
          <p:cNvSpPr/>
          <p:nvPr/>
        </p:nvSpPr>
        <p:spPr>
          <a:xfrm>
            <a:off x="2555776" y="4869160"/>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sz="1200" dirty="0"/>
          </a:p>
        </p:txBody>
      </p:sp>
      <p:sp>
        <p:nvSpPr>
          <p:cNvPr id="10" name="Explosion 1 9"/>
          <p:cNvSpPr/>
          <p:nvPr/>
        </p:nvSpPr>
        <p:spPr>
          <a:xfrm>
            <a:off x="2231677" y="5517232"/>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p>
        </p:txBody>
      </p:sp>
      <p:sp>
        <p:nvSpPr>
          <p:cNvPr id="11" name="Explosion 1 10"/>
          <p:cNvSpPr/>
          <p:nvPr/>
        </p:nvSpPr>
        <p:spPr>
          <a:xfrm>
            <a:off x="2058008" y="6309320"/>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p>
        </p:txBody>
      </p:sp>
    </p:spTree>
    <p:extLst>
      <p:ext uri="{BB962C8B-B14F-4D97-AF65-F5344CB8AC3E}">
        <p14:creationId xmlns:p14="http://schemas.microsoft.com/office/powerpoint/2010/main" val="25330917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868" y="980912"/>
            <a:ext cx="4581148" cy="28998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ZoneTexte 3"/>
          <p:cNvSpPr txBox="1"/>
          <p:nvPr/>
        </p:nvSpPr>
        <p:spPr>
          <a:xfrm>
            <a:off x="251520" y="93340"/>
            <a:ext cx="3888432" cy="369332"/>
          </a:xfrm>
          <a:prstGeom prst="rect">
            <a:avLst/>
          </a:prstGeom>
          <a:noFill/>
        </p:spPr>
        <p:txBody>
          <a:bodyPr wrap="square" rtlCol="0">
            <a:spAutoFit/>
          </a:bodyPr>
          <a:lstStyle/>
          <a:p>
            <a:r>
              <a:rPr lang="fr-FR" u="sng" dirty="0" smtClean="0"/>
              <a:t>Changement visuel </a:t>
            </a:r>
            <a:r>
              <a:rPr lang="fr-FR" u="sng" dirty="0" smtClean="0"/>
              <a:t>page d’accueil: </a:t>
            </a:r>
            <a:endParaRPr lang="en-GB" u="sng"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872" y="3868442"/>
            <a:ext cx="4614143" cy="28346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Picture 3" descr="C:\Users\sweetie1\PERSO\OPENCLASSROOM\ChristopheDelarue_4_23122020\img\la-chouette-agenc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29165" y="427221"/>
            <a:ext cx="2771799" cy="4572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820018" y="992848"/>
            <a:ext cx="907279" cy="369332"/>
          </a:xfrm>
          <a:prstGeom prst="rect">
            <a:avLst/>
          </a:prstGeom>
        </p:spPr>
        <p:txBody>
          <a:bodyPr wrap="square">
            <a:spAutoFit/>
          </a:bodyPr>
          <a:lstStyle/>
          <a:p>
            <a:r>
              <a:rPr lang="sv-SE" dirty="0"/>
              <a:t>26,5 KB </a:t>
            </a:r>
            <a:endParaRPr lang="en-GB" dirty="0"/>
          </a:p>
        </p:txBody>
      </p:sp>
      <p:sp>
        <p:nvSpPr>
          <p:cNvPr id="5" name="Rectangle 4"/>
          <p:cNvSpPr/>
          <p:nvPr/>
        </p:nvSpPr>
        <p:spPr>
          <a:xfrm>
            <a:off x="5157953" y="980912"/>
            <a:ext cx="2408736" cy="369332"/>
          </a:xfrm>
          <a:prstGeom prst="rect">
            <a:avLst/>
          </a:prstGeom>
        </p:spPr>
        <p:txBody>
          <a:bodyPr wrap="none">
            <a:spAutoFit/>
          </a:bodyPr>
          <a:lstStyle/>
          <a:p>
            <a:r>
              <a:rPr lang="en-GB" dirty="0"/>
              <a:t>la-chouette-agence.png</a:t>
            </a:r>
          </a:p>
        </p:txBody>
      </p:sp>
      <p:sp>
        <p:nvSpPr>
          <p:cNvPr id="7" name="Rectangle 6"/>
          <p:cNvSpPr/>
          <p:nvPr/>
        </p:nvSpPr>
        <p:spPr>
          <a:xfrm>
            <a:off x="5129165" y="1494076"/>
            <a:ext cx="2570512" cy="369332"/>
          </a:xfrm>
          <a:prstGeom prst="rect">
            <a:avLst/>
          </a:prstGeom>
        </p:spPr>
        <p:txBody>
          <a:bodyPr wrap="none">
            <a:spAutoFit/>
          </a:bodyPr>
          <a:lstStyle/>
          <a:p>
            <a:r>
              <a:rPr lang="en-GB" dirty="0"/>
              <a:t>la-</a:t>
            </a:r>
            <a:r>
              <a:rPr lang="en-GB" dirty="0" err="1"/>
              <a:t>chouette</a:t>
            </a:r>
            <a:r>
              <a:rPr lang="en-GB" dirty="0"/>
              <a:t>-</a:t>
            </a:r>
            <a:r>
              <a:rPr lang="en-GB" dirty="0" err="1"/>
              <a:t>agence.webp</a:t>
            </a:r>
            <a:endParaRPr lang="en-GB" dirty="0"/>
          </a:p>
        </p:txBody>
      </p:sp>
      <p:sp>
        <p:nvSpPr>
          <p:cNvPr id="8" name="Rectangle 7"/>
          <p:cNvSpPr/>
          <p:nvPr/>
        </p:nvSpPr>
        <p:spPr>
          <a:xfrm>
            <a:off x="7856507" y="1535616"/>
            <a:ext cx="891591" cy="369332"/>
          </a:xfrm>
          <a:prstGeom prst="rect">
            <a:avLst/>
          </a:prstGeom>
        </p:spPr>
        <p:txBody>
          <a:bodyPr wrap="none">
            <a:spAutoFit/>
          </a:bodyPr>
          <a:lstStyle/>
          <a:p>
            <a:r>
              <a:rPr lang="en-GB" dirty="0"/>
              <a:t>22,5 KB</a:t>
            </a:r>
          </a:p>
        </p:txBody>
      </p:sp>
      <p:sp>
        <p:nvSpPr>
          <p:cNvPr id="10" name="Rectangle 7"/>
          <p:cNvSpPr>
            <a:spLocks noChangeArrowheads="1"/>
          </p:cNvSpPr>
          <p:nvPr/>
        </p:nvSpPr>
        <p:spPr bwMode="auto">
          <a:xfrm>
            <a:off x="0" y="70871"/>
            <a:ext cx="65" cy="31545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38088" numCol="1" anchor="ctr"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fontAlgn="base">
              <a:spcBef>
                <a:spcPct val="0"/>
              </a:spcBef>
              <a:spcAft>
                <a:spcPct val="0"/>
              </a:spcAft>
              <a:defRPr>
                <a:solidFill>
                  <a:schemeClr val="tx1"/>
                </a:solidFill>
                <a:latin typeface="Arial" pitchFamily="34" charset="0"/>
                <a:cs typeface="Arial" pitchFamily="34" charset="0"/>
              </a:defRPr>
            </a:lvl2pPr>
            <a:lvl3pPr fontAlgn="base">
              <a:spcBef>
                <a:spcPct val="0"/>
              </a:spcBef>
              <a:spcAft>
                <a:spcPct val="0"/>
              </a:spcAft>
              <a:defRPr>
                <a:solidFill>
                  <a:schemeClr val="tx1"/>
                </a:solidFill>
                <a:latin typeface="Arial" pitchFamily="34" charset="0"/>
                <a:cs typeface="Arial" pitchFamily="34" charset="0"/>
              </a:defRPr>
            </a:lvl3pPr>
            <a:lvl4pPr fontAlgn="base">
              <a:spcBef>
                <a:spcPct val="0"/>
              </a:spcBef>
              <a:spcAft>
                <a:spcPct val="0"/>
              </a:spcAft>
              <a:defRPr>
                <a:solidFill>
                  <a:schemeClr val="tx1"/>
                </a:solidFill>
                <a:latin typeface="Arial" pitchFamily="34" charset="0"/>
                <a:cs typeface="Arial" pitchFamily="34" charset="0"/>
              </a:defRPr>
            </a:lvl4pPr>
            <a:lvl5pPr fontAlgn="base">
              <a:spcBef>
                <a:spcPct val="0"/>
              </a:spcBef>
              <a:spcAft>
                <a:spcPct val="0"/>
              </a:spcAft>
              <a:defRPr>
                <a:solidFill>
                  <a:schemeClr val="tx1"/>
                </a:solidFill>
                <a:latin typeface="Arial" pitchFamily="34" charset="0"/>
                <a:cs typeface="Arial" pitchFamily="34" charset="0"/>
              </a:defRPr>
            </a:lvl5pPr>
            <a:lvl6pPr fontAlgn="base">
              <a:spcBef>
                <a:spcPct val="0"/>
              </a:spcBef>
              <a:spcAft>
                <a:spcPct val="0"/>
              </a:spcAft>
              <a:defRPr>
                <a:solidFill>
                  <a:schemeClr val="tx1"/>
                </a:solidFill>
                <a:latin typeface="Arial" pitchFamily="34" charset="0"/>
                <a:cs typeface="Arial" pitchFamily="34" charset="0"/>
              </a:defRPr>
            </a:lvl6pPr>
            <a:lvl7pPr fontAlgn="base">
              <a:spcBef>
                <a:spcPct val="0"/>
              </a:spcBef>
              <a:spcAft>
                <a:spcPct val="0"/>
              </a:spcAft>
              <a:defRPr>
                <a:solidFill>
                  <a:schemeClr val="tx1"/>
                </a:solidFill>
                <a:latin typeface="Arial" pitchFamily="34" charset="0"/>
                <a:cs typeface="Arial" pitchFamily="34" charset="0"/>
              </a:defRPr>
            </a:lvl7pPr>
            <a:lvl8pPr fontAlgn="base">
              <a:spcBef>
                <a:spcPct val="0"/>
              </a:spcBef>
              <a:spcAft>
                <a:spcPct val="0"/>
              </a:spcAft>
              <a:defRPr>
                <a:solidFill>
                  <a:schemeClr val="tx1"/>
                </a:solidFill>
                <a:latin typeface="Arial" pitchFamily="34" charset="0"/>
                <a:cs typeface="Arial" pitchFamily="34" charset="0"/>
              </a:defRPr>
            </a:lvl8pPr>
            <a:lvl9pPr fontAlgn="base">
              <a:spcBef>
                <a:spcPct val="0"/>
              </a:spcBef>
              <a:spcAft>
                <a:spcPct val="0"/>
              </a:spcAft>
              <a:defRPr>
                <a:solidFill>
                  <a:schemeClr val="tx1"/>
                </a:solidFill>
                <a:latin typeface="Arial" pitchFamily="34" charset="0"/>
                <a:cs typeface="Arial"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1034" name="Picture 10"/>
          <p:cNvPicPr>
            <a:picLocks noChangeAspect="1" noChangeArrowheads="1"/>
          </p:cNvPicPr>
          <p:nvPr/>
        </p:nvPicPr>
        <p:blipFill rotWithShape="1">
          <a:blip r:embed="rId5">
            <a:extLst>
              <a:ext uri="{28A0092B-C50C-407E-A947-70E740481C1C}">
                <a14:useLocalDpi xmlns:a14="http://schemas.microsoft.com/office/drawing/2010/main" val="0"/>
              </a:ext>
            </a:extLst>
          </a:blip>
          <a:srcRect l="24054" t="21940" r="36004" b="30091"/>
          <a:stretch/>
        </p:blipFill>
        <p:spPr bwMode="auto">
          <a:xfrm>
            <a:off x="4818898" y="5003509"/>
            <a:ext cx="4085836" cy="15458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0" name="Picture 2"/>
          <p:cNvPicPr>
            <a:picLocks noChangeAspect="1" noChangeArrowheads="1"/>
          </p:cNvPicPr>
          <p:nvPr/>
        </p:nvPicPr>
        <p:blipFill rotWithShape="1">
          <a:blip r:embed="rId6">
            <a:extLst>
              <a:ext uri="{28A0092B-C50C-407E-A947-70E740481C1C}">
                <a14:useLocalDpi xmlns:a14="http://schemas.microsoft.com/office/drawing/2010/main" val="0"/>
              </a:ext>
            </a:extLst>
          </a:blip>
          <a:srcRect l="6769" t="28904" r="47098" b="22582"/>
          <a:stretch/>
        </p:blipFill>
        <p:spPr bwMode="auto">
          <a:xfrm>
            <a:off x="4807187" y="3237293"/>
            <a:ext cx="4225258" cy="1646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descr="C:\Users\sweetie1\PERSO\OPENCLASSROOM\ChristopheDelarue_4_23122020\img\logo.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32040" y="1965646"/>
            <a:ext cx="930399" cy="9303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6362321" y="2052686"/>
            <a:ext cx="998991" cy="369332"/>
          </a:xfrm>
          <a:prstGeom prst="rect">
            <a:avLst/>
          </a:prstGeom>
        </p:spPr>
        <p:txBody>
          <a:bodyPr wrap="none">
            <a:spAutoFit/>
          </a:bodyPr>
          <a:lstStyle/>
          <a:p>
            <a:r>
              <a:rPr lang="en-GB" dirty="0"/>
              <a:t>logo.png</a:t>
            </a:r>
          </a:p>
        </p:txBody>
      </p:sp>
      <p:sp>
        <p:nvSpPr>
          <p:cNvPr id="9" name="Rectangle 8"/>
          <p:cNvSpPr/>
          <p:nvPr/>
        </p:nvSpPr>
        <p:spPr>
          <a:xfrm>
            <a:off x="7856506" y="2081155"/>
            <a:ext cx="891591" cy="369332"/>
          </a:xfrm>
          <a:prstGeom prst="rect">
            <a:avLst/>
          </a:prstGeom>
        </p:spPr>
        <p:txBody>
          <a:bodyPr wrap="none">
            <a:spAutoFit/>
          </a:bodyPr>
          <a:lstStyle/>
          <a:p>
            <a:r>
              <a:rPr lang="en-GB" dirty="0"/>
              <a:t>8,63 KB</a:t>
            </a:r>
          </a:p>
        </p:txBody>
      </p:sp>
      <p:sp>
        <p:nvSpPr>
          <p:cNvPr id="11" name="Rectangle 10"/>
          <p:cNvSpPr/>
          <p:nvPr/>
        </p:nvSpPr>
        <p:spPr>
          <a:xfrm>
            <a:off x="6371866" y="2526713"/>
            <a:ext cx="1160767" cy="369332"/>
          </a:xfrm>
          <a:prstGeom prst="rect">
            <a:avLst/>
          </a:prstGeom>
        </p:spPr>
        <p:txBody>
          <a:bodyPr wrap="none">
            <a:spAutoFit/>
          </a:bodyPr>
          <a:lstStyle/>
          <a:p>
            <a:r>
              <a:rPr lang="en-GB" dirty="0" err="1"/>
              <a:t>logo.webp</a:t>
            </a:r>
            <a:endParaRPr lang="en-GB" dirty="0"/>
          </a:p>
        </p:txBody>
      </p:sp>
      <p:sp>
        <p:nvSpPr>
          <p:cNvPr id="12" name="Rectangle 11"/>
          <p:cNvSpPr/>
          <p:nvPr/>
        </p:nvSpPr>
        <p:spPr>
          <a:xfrm>
            <a:off x="7856507" y="2526713"/>
            <a:ext cx="944489" cy="369332"/>
          </a:xfrm>
          <a:prstGeom prst="rect">
            <a:avLst/>
          </a:prstGeom>
        </p:spPr>
        <p:txBody>
          <a:bodyPr wrap="none">
            <a:spAutoFit/>
          </a:bodyPr>
          <a:lstStyle/>
          <a:p>
            <a:r>
              <a:rPr lang="en-GB" dirty="0"/>
              <a:t>2,69 KB </a:t>
            </a:r>
          </a:p>
        </p:txBody>
      </p:sp>
      <p:sp>
        <p:nvSpPr>
          <p:cNvPr id="13" name="Flèche gauche 12"/>
          <p:cNvSpPr/>
          <p:nvPr/>
        </p:nvSpPr>
        <p:spPr>
          <a:xfrm rot="1666929">
            <a:off x="2832922" y="3092208"/>
            <a:ext cx="2148495"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Flèche gauche 18"/>
          <p:cNvSpPr/>
          <p:nvPr/>
        </p:nvSpPr>
        <p:spPr>
          <a:xfrm>
            <a:off x="3563888" y="5534118"/>
            <a:ext cx="1368152"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529738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562074"/>
          </a:xfrm>
        </p:spPr>
        <p:txBody>
          <a:bodyPr>
            <a:normAutofit/>
          </a:bodyPr>
          <a:lstStyle/>
          <a:p>
            <a:pPr algn="l"/>
            <a:r>
              <a:rPr lang="fr-FR" sz="1600" dirty="0" smtClean="0"/>
              <a:t>Changement image pour texte</a:t>
            </a:r>
            <a:endParaRPr lang="en-GB" sz="1600" dirty="0"/>
          </a:p>
        </p:txBody>
      </p:sp>
      <p:pic>
        <p:nvPicPr>
          <p:cNvPr id="2050"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6262" r="18201" b="60328"/>
          <a:stretch/>
        </p:blipFill>
        <p:spPr bwMode="auto">
          <a:xfrm>
            <a:off x="179512" y="1412776"/>
            <a:ext cx="5615796" cy="8855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7245013" y="1772816"/>
            <a:ext cx="944489" cy="369332"/>
          </a:xfrm>
          <a:prstGeom prst="rect">
            <a:avLst/>
          </a:prstGeom>
        </p:spPr>
        <p:txBody>
          <a:bodyPr wrap="none">
            <a:spAutoFit/>
          </a:bodyPr>
          <a:lstStyle/>
          <a:p>
            <a:r>
              <a:rPr lang="en-GB" dirty="0"/>
              <a:t>9,43 KB </a:t>
            </a: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274" y="2677885"/>
            <a:ext cx="8640960" cy="7300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6228184" y="1772816"/>
            <a:ext cx="970137" cy="369332"/>
          </a:xfrm>
          <a:prstGeom prst="rect">
            <a:avLst/>
          </a:prstGeom>
        </p:spPr>
        <p:txBody>
          <a:bodyPr wrap="none">
            <a:spAutoFit/>
          </a:bodyPr>
          <a:lstStyle/>
          <a:p>
            <a:r>
              <a:rPr lang="en-GB" dirty="0"/>
              <a:t>title.png</a:t>
            </a:r>
          </a:p>
        </p:txBody>
      </p:sp>
      <p:sp>
        <p:nvSpPr>
          <p:cNvPr id="4" name="ZoneTexte 3"/>
          <p:cNvSpPr txBox="1"/>
          <p:nvPr/>
        </p:nvSpPr>
        <p:spPr>
          <a:xfrm>
            <a:off x="467544" y="2657085"/>
            <a:ext cx="423514" cy="369332"/>
          </a:xfrm>
          <a:prstGeom prst="rect">
            <a:avLst/>
          </a:prstGeom>
          <a:noFill/>
        </p:spPr>
        <p:txBody>
          <a:bodyPr wrap="none" rtlCol="0">
            <a:spAutoFit/>
          </a:bodyPr>
          <a:lstStyle/>
          <a:p>
            <a:r>
              <a:rPr lang="fr-FR" dirty="0" smtClean="0"/>
              <a:t>h2</a:t>
            </a:r>
            <a:endParaRPr lang="en-GB" dirty="0"/>
          </a:p>
        </p:txBody>
      </p:sp>
      <p:pic>
        <p:nvPicPr>
          <p:cNvPr id="9218" name="Picture 2" descr="C:\Users\sweetie1\PERSO\OPENCLASSROOM\ChristopheDelarue_4_23122020\img\citatio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6678" y="3739627"/>
            <a:ext cx="4283075" cy="112712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5577268" y="3861048"/>
            <a:ext cx="1301831" cy="369332"/>
          </a:xfrm>
          <a:prstGeom prst="rect">
            <a:avLst/>
          </a:prstGeom>
        </p:spPr>
        <p:txBody>
          <a:bodyPr wrap="none">
            <a:spAutoFit/>
          </a:bodyPr>
          <a:lstStyle/>
          <a:p>
            <a:r>
              <a:rPr lang="en-GB" dirty="0"/>
              <a:t>citation.png</a:t>
            </a:r>
          </a:p>
        </p:txBody>
      </p:sp>
      <p:sp>
        <p:nvSpPr>
          <p:cNvPr id="7" name="Rectangle 6"/>
          <p:cNvSpPr/>
          <p:nvPr/>
        </p:nvSpPr>
        <p:spPr>
          <a:xfrm>
            <a:off x="7245013" y="3869887"/>
            <a:ext cx="891591" cy="369332"/>
          </a:xfrm>
          <a:prstGeom prst="rect">
            <a:avLst/>
          </a:prstGeom>
        </p:spPr>
        <p:txBody>
          <a:bodyPr wrap="none">
            <a:spAutoFit/>
          </a:bodyPr>
          <a:lstStyle/>
          <a:p>
            <a:r>
              <a:rPr lang="en-GB" dirty="0"/>
              <a:t>11,3 KB</a:t>
            </a:r>
          </a:p>
        </p:txBody>
      </p:sp>
      <p:pic>
        <p:nvPicPr>
          <p:cNvPr id="921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0821" y="5229200"/>
            <a:ext cx="6210300" cy="137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ZoneTexte 7"/>
          <p:cNvSpPr txBox="1"/>
          <p:nvPr/>
        </p:nvSpPr>
        <p:spPr>
          <a:xfrm>
            <a:off x="821766" y="5044534"/>
            <a:ext cx="423514" cy="369332"/>
          </a:xfrm>
          <a:prstGeom prst="rect">
            <a:avLst/>
          </a:prstGeom>
          <a:noFill/>
        </p:spPr>
        <p:txBody>
          <a:bodyPr wrap="none" rtlCol="0">
            <a:spAutoFit/>
          </a:bodyPr>
          <a:lstStyle/>
          <a:p>
            <a:r>
              <a:rPr lang="fr-FR" dirty="0" smtClean="0"/>
              <a:t>h2</a:t>
            </a:r>
            <a:endParaRPr lang="en-GB" dirty="0"/>
          </a:p>
        </p:txBody>
      </p:sp>
    </p:spTree>
    <p:extLst>
      <p:ext uri="{BB962C8B-B14F-4D97-AF65-F5344CB8AC3E}">
        <p14:creationId xmlns:p14="http://schemas.microsoft.com/office/powerpoint/2010/main" val="26765253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562074"/>
          </a:xfrm>
        </p:spPr>
        <p:txBody>
          <a:bodyPr>
            <a:normAutofit/>
          </a:bodyPr>
          <a:lstStyle/>
          <a:p>
            <a:pPr algn="l"/>
            <a:r>
              <a:rPr lang="fr-FR" sz="2000" dirty="0" smtClean="0"/>
              <a:t>Rectification background et texte</a:t>
            </a:r>
            <a:endParaRPr lang="en-GB" sz="2000" dirty="0"/>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67545" y="980728"/>
            <a:ext cx="4104455" cy="26642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7" y="3789040"/>
            <a:ext cx="4176463" cy="2880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10"/>
          <p:cNvPicPr>
            <a:picLocks noChangeAspect="1" noChangeArrowheads="1"/>
          </p:cNvPicPr>
          <p:nvPr/>
        </p:nvPicPr>
        <p:blipFill rotWithShape="1">
          <a:blip r:embed="rId4">
            <a:extLst>
              <a:ext uri="{28A0092B-C50C-407E-A947-70E740481C1C}">
                <a14:useLocalDpi xmlns:a14="http://schemas.microsoft.com/office/drawing/2010/main" val="0"/>
              </a:ext>
            </a:extLst>
          </a:blip>
          <a:srcRect l="24054" t="21940" r="36004" b="30091"/>
          <a:stretch/>
        </p:blipFill>
        <p:spPr bwMode="auto">
          <a:xfrm>
            <a:off x="4805461" y="4097823"/>
            <a:ext cx="4085836" cy="21122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6" name="Picture 2"/>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5160" t="25087" r="37127" b="26117"/>
          <a:stretch/>
        </p:blipFill>
        <p:spPr bwMode="auto">
          <a:xfrm>
            <a:off x="4716016" y="476672"/>
            <a:ext cx="4032448" cy="19442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7" name="Picture 3"/>
          <p:cNvPicPr>
            <a:picLocks noChangeAspect="1" noChangeArrowheads="1"/>
          </p:cNvPicPr>
          <p:nvPr/>
        </p:nvPicPr>
        <p:blipFill rotWithShape="1">
          <a:blip r:embed="rId6">
            <a:extLst>
              <a:ext uri="{28A0092B-C50C-407E-A947-70E740481C1C}">
                <a14:useLocalDpi xmlns:a14="http://schemas.microsoft.com/office/drawing/2010/main" val="0"/>
              </a:ext>
            </a:extLst>
          </a:blip>
          <a:srcRect l="19858" t="25461" r="37330" b="25930"/>
          <a:stretch/>
        </p:blipFill>
        <p:spPr bwMode="auto">
          <a:xfrm>
            <a:off x="4805461" y="2420888"/>
            <a:ext cx="3943004" cy="16561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Flèche gauche 3"/>
          <p:cNvSpPr/>
          <p:nvPr/>
        </p:nvSpPr>
        <p:spPr>
          <a:xfrm>
            <a:off x="3923928" y="1674162"/>
            <a:ext cx="151216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Flèche gauche 8"/>
          <p:cNvSpPr/>
          <p:nvPr/>
        </p:nvSpPr>
        <p:spPr>
          <a:xfrm>
            <a:off x="3995936" y="2433150"/>
            <a:ext cx="1224136"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Flèche gauche 9"/>
          <p:cNvSpPr/>
          <p:nvPr/>
        </p:nvSpPr>
        <p:spPr>
          <a:xfrm>
            <a:off x="3995936" y="4669314"/>
            <a:ext cx="836476"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8643540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5536" y="764704"/>
            <a:ext cx="3113313" cy="49685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4671556" y="729181"/>
            <a:ext cx="1087157" cy="369332"/>
          </a:xfrm>
          <a:prstGeom prst="rect">
            <a:avLst/>
          </a:prstGeom>
        </p:spPr>
        <p:txBody>
          <a:bodyPr wrap="none">
            <a:spAutoFit/>
          </a:bodyPr>
          <a:lstStyle/>
          <a:p>
            <a:r>
              <a:rPr lang="en-GB" dirty="0"/>
              <a:t>title2.png</a:t>
            </a:r>
          </a:p>
        </p:txBody>
      </p:sp>
      <p:sp>
        <p:nvSpPr>
          <p:cNvPr id="4" name="Rectangle 3"/>
          <p:cNvSpPr/>
          <p:nvPr/>
        </p:nvSpPr>
        <p:spPr>
          <a:xfrm>
            <a:off x="6807121" y="770651"/>
            <a:ext cx="891591" cy="369332"/>
          </a:xfrm>
          <a:prstGeom prst="rect">
            <a:avLst/>
          </a:prstGeom>
        </p:spPr>
        <p:txBody>
          <a:bodyPr wrap="none">
            <a:spAutoFit/>
          </a:bodyPr>
          <a:lstStyle/>
          <a:p>
            <a:r>
              <a:rPr lang="en-GB" dirty="0"/>
              <a:t>9,43 KB</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9578" y="2286748"/>
            <a:ext cx="5361692" cy="390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Flèche gauche 6"/>
          <p:cNvSpPr/>
          <p:nvPr/>
        </p:nvSpPr>
        <p:spPr>
          <a:xfrm>
            <a:off x="2771800" y="664279"/>
            <a:ext cx="1800199"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ZoneTexte 8"/>
          <p:cNvSpPr txBox="1"/>
          <p:nvPr/>
        </p:nvSpPr>
        <p:spPr>
          <a:xfrm>
            <a:off x="3614905" y="1884822"/>
            <a:ext cx="423514" cy="369332"/>
          </a:xfrm>
          <a:prstGeom prst="rect">
            <a:avLst/>
          </a:prstGeom>
          <a:noFill/>
        </p:spPr>
        <p:txBody>
          <a:bodyPr wrap="none" rtlCol="0">
            <a:spAutoFit/>
          </a:bodyPr>
          <a:lstStyle/>
          <a:p>
            <a:r>
              <a:rPr lang="fr-FR" dirty="0" smtClean="0"/>
              <a:t>h2</a:t>
            </a:r>
            <a:endParaRPr lang="en-GB" dirty="0"/>
          </a:p>
        </p:txBody>
      </p:sp>
      <p:sp>
        <p:nvSpPr>
          <p:cNvPr id="10" name="Rectangle 9"/>
          <p:cNvSpPr/>
          <p:nvPr/>
        </p:nvSpPr>
        <p:spPr>
          <a:xfrm>
            <a:off x="3927271" y="2708920"/>
            <a:ext cx="644728" cy="369332"/>
          </a:xfrm>
          <a:prstGeom prst="rect">
            <a:avLst/>
          </a:prstGeom>
        </p:spPr>
        <p:txBody>
          <a:bodyPr wrap="none">
            <a:spAutoFit/>
          </a:bodyPr>
          <a:lstStyle/>
          <a:p>
            <a:r>
              <a:rPr lang="en-GB" dirty="0"/>
              <a:t>1.jpg</a:t>
            </a:r>
          </a:p>
        </p:txBody>
      </p:sp>
      <p:sp>
        <p:nvSpPr>
          <p:cNvPr id="11" name="Rectangle 10"/>
          <p:cNvSpPr/>
          <p:nvPr/>
        </p:nvSpPr>
        <p:spPr>
          <a:xfrm>
            <a:off x="6754223" y="2677273"/>
            <a:ext cx="833883" cy="369332"/>
          </a:xfrm>
          <a:prstGeom prst="rect">
            <a:avLst/>
          </a:prstGeom>
        </p:spPr>
        <p:txBody>
          <a:bodyPr wrap="none">
            <a:spAutoFit/>
          </a:bodyPr>
          <a:lstStyle/>
          <a:p>
            <a:r>
              <a:rPr lang="en-GB" dirty="0"/>
              <a:t>266 KB</a:t>
            </a:r>
          </a:p>
        </p:txBody>
      </p:sp>
      <p:sp>
        <p:nvSpPr>
          <p:cNvPr id="12" name="Rectangle 11"/>
          <p:cNvSpPr/>
          <p:nvPr/>
        </p:nvSpPr>
        <p:spPr>
          <a:xfrm>
            <a:off x="3861773" y="3096307"/>
            <a:ext cx="1420453" cy="369332"/>
          </a:xfrm>
          <a:prstGeom prst="rect">
            <a:avLst/>
          </a:prstGeom>
        </p:spPr>
        <p:txBody>
          <a:bodyPr wrap="none">
            <a:spAutoFit/>
          </a:bodyPr>
          <a:lstStyle/>
          <a:p>
            <a:r>
              <a:rPr lang="en-GB" dirty="0" err="1"/>
              <a:t>journal.webp</a:t>
            </a:r>
            <a:endParaRPr lang="en-GB" dirty="0"/>
          </a:p>
        </p:txBody>
      </p:sp>
      <p:sp>
        <p:nvSpPr>
          <p:cNvPr id="13" name="Rectangle 12"/>
          <p:cNvSpPr/>
          <p:nvPr/>
        </p:nvSpPr>
        <p:spPr>
          <a:xfrm>
            <a:off x="6754223" y="3122988"/>
            <a:ext cx="891591" cy="369332"/>
          </a:xfrm>
          <a:prstGeom prst="rect">
            <a:avLst/>
          </a:prstGeom>
        </p:spPr>
        <p:txBody>
          <a:bodyPr wrap="none">
            <a:spAutoFit/>
          </a:bodyPr>
          <a:lstStyle/>
          <a:p>
            <a:r>
              <a:rPr lang="en-GB" dirty="0"/>
              <a:t>80,4 KB</a:t>
            </a:r>
          </a:p>
        </p:txBody>
      </p:sp>
      <p:sp>
        <p:nvSpPr>
          <p:cNvPr id="14" name="Rectangle 13"/>
          <p:cNvSpPr/>
          <p:nvPr/>
        </p:nvSpPr>
        <p:spPr>
          <a:xfrm>
            <a:off x="3981610" y="3631721"/>
            <a:ext cx="644728" cy="369332"/>
          </a:xfrm>
          <a:prstGeom prst="rect">
            <a:avLst/>
          </a:prstGeom>
        </p:spPr>
        <p:txBody>
          <a:bodyPr wrap="none">
            <a:spAutoFit/>
          </a:bodyPr>
          <a:lstStyle/>
          <a:p>
            <a:r>
              <a:rPr lang="en-GB" dirty="0"/>
              <a:t>2.jpg</a:t>
            </a:r>
          </a:p>
        </p:txBody>
      </p:sp>
      <p:sp>
        <p:nvSpPr>
          <p:cNvPr id="15" name="Rectangle 14"/>
          <p:cNvSpPr/>
          <p:nvPr/>
        </p:nvSpPr>
        <p:spPr>
          <a:xfrm>
            <a:off x="6786279" y="3631721"/>
            <a:ext cx="886781" cy="369332"/>
          </a:xfrm>
          <a:prstGeom prst="rect">
            <a:avLst/>
          </a:prstGeom>
        </p:spPr>
        <p:txBody>
          <a:bodyPr wrap="none">
            <a:spAutoFit/>
          </a:bodyPr>
          <a:lstStyle/>
          <a:p>
            <a:r>
              <a:rPr lang="en-GB" dirty="0"/>
              <a:t>106 KB </a:t>
            </a:r>
          </a:p>
        </p:txBody>
      </p:sp>
      <p:sp>
        <p:nvSpPr>
          <p:cNvPr id="16" name="Rectangle 15"/>
          <p:cNvSpPr/>
          <p:nvPr/>
        </p:nvSpPr>
        <p:spPr>
          <a:xfrm>
            <a:off x="3861773" y="4001053"/>
            <a:ext cx="1972912" cy="369332"/>
          </a:xfrm>
          <a:prstGeom prst="rect">
            <a:avLst/>
          </a:prstGeom>
        </p:spPr>
        <p:txBody>
          <a:bodyPr wrap="none">
            <a:spAutoFit/>
          </a:bodyPr>
          <a:lstStyle/>
          <a:p>
            <a:r>
              <a:rPr lang="en-GB" dirty="0" err="1"/>
              <a:t>photographe.webp</a:t>
            </a:r>
            <a:endParaRPr lang="en-GB" dirty="0"/>
          </a:p>
        </p:txBody>
      </p:sp>
      <p:sp>
        <p:nvSpPr>
          <p:cNvPr id="17" name="Rectangle 16"/>
          <p:cNvSpPr/>
          <p:nvPr/>
        </p:nvSpPr>
        <p:spPr>
          <a:xfrm>
            <a:off x="6811931" y="4010481"/>
            <a:ext cx="944489" cy="369332"/>
          </a:xfrm>
          <a:prstGeom prst="rect">
            <a:avLst/>
          </a:prstGeom>
        </p:spPr>
        <p:txBody>
          <a:bodyPr wrap="none">
            <a:spAutoFit/>
          </a:bodyPr>
          <a:lstStyle/>
          <a:p>
            <a:r>
              <a:rPr lang="en-GB" dirty="0"/>
              <a:t>43,2 KB </a:t>
            </a:r>
          </a:p>
        </p:txBody>
      </p:sp>
      <p:sp>
        <p:nvSpPr>
          <p:cNvPr id="18" name="Rectangle 17"/>
          <p:cNvSpPr/>
          <p:nvPr/>
        </p:nvSpPr>
        <p:spPr>
          <a:xfrm>
            <a:off x="3981610" y="4581128"/>
            <a:ext cx="787395" cy="369332"/>
          </a:xfrm>
          <a:prstGeom prst="rect">
            <a:avLst/>
          </a:prstGeom>
        </p:spPr>
        <p:txBody>
          <a:bodyPr wrap="none">
            <a:spAutoFit/>
          </a:bodyPr>
          <a:lstStyle/>
          <a:p>
            <a:r>
              <a:rPr lang="en-GB" dirty="0"/>
              <a:t>3.bmp</a:t>
            </a:r>
          </a:p>
        </p:txBody>
      </p:sp>
      <p:sp>
        <p:nvSpPr>
          <p:cNvPr id="19" name="Rectangle 18"/>
          <p:cNvSpPr/>
          <p:nvPr/>
        </p:nvSpPr>
        <p:spPr>
          <a:xfrm>
            <a:off x="6766030" y="4576865"/>
            <a:ext cx="886781" cy="369332"/>
          </a:xfrm>
          <a:prstGeom prst="rect">
            <a:avLst/>
          </a:prstGeom>
        </p:spPr>
        <p:txBody>
          <a:bodyPr wrap="none">
            <a:spAutoFit/>
          </a:bodyPr>
          <a:lstStyle/>
          <a:p>
            <a:r>
              <a:rPr lang="en-GB" dirty="0"/>
              <a:t>300 KB </a:t>
            </a:r>
          </a:p>
        </p:txBody>
      </p:sp>
      <p:sp>
        <p:nvSpPr>
          <p:cNvPr id="20" name="Rectangle 19"/>
          <p:cNvSpPr/>
          <p:nvPr/>
        </p:nvSpPr>
        <p:spPr>
          <a:xfrm>
            <a:off x="3927270" y="4950460"/>
            <a:ext cx="1592103" cy="369332"/>
          </a:xfrm>
          <a:prstGeom prst="rect">
            <a:avLst/>
          </a:prstGeom>
        </p:spPr>
        <p:txBody>
          <a:bodyPr wrap="none">
            <a:spAutoFit/>
          </a:bodyPr>
          <a:lstStyle/>
          <a:p>
            <a:r>
              <a:rPr lang="en-GB" dirty="0" err="1"/>
              <a:t>voyageur.webp</a:t>
            </a:r>
            <a:endParaRPr lang="en-GB" dirty="0"/>
          </a:p>
        </p:txBody>
      </p:sp>
      <p:sp>
        <p:nvSpPr>
          <p:cNvPr id="21" name="Rectangle 20"/>
          <p:cNvSpPr/>
          <p:nvPr/>
        </p:nvSpPr>
        <p:spPr>
          <a:xfrm>
            <a:off x="6757424" y="4968515"/>
            <a:ext cx="944489" cy="369332"/>
          </a:xfrm>
          <a:prstGeom prst="rect">
            <a:avLst/>
          </a:prstGeom>
        </p:spPr>
        <p:txBody>
          <a:bodyPr wrap="none">
            <a:spAutoFit/>
          </a:bodyPr>
          <a:lstStyle/>
          <a:p>
            <a:r>
              <a:rPr lang="en-GB" dirty="0"/>
              <a:t>14,0 KB </a:t>
            </a:r>
          </a:p>
        </p:txBody>
      </p:sp>
      <p:sp>
        <p:nvSpPr>
          <p:cNvPr id="22" name="Rectangle 21"/>
          <p:cNvSpPr/>
          <p:nvPr/>
        </p:nvSpPr>
        <p:spPr>
          <a:xfrm>
            <a:off x="4038419" y="5654941"/>
            <a:ext cx="787395" cy="369332"/>
          </a:xfrm>
          <a:prstGeom prst="rect">
            <a:avLst/>
          </a:prstGeom>
        </p:spPr>
        <p:txBody>
          <a:bodyPr wrap="none">
            <a:spAutoFit/>
          </a:bodyPr>
          <a:lstStyle/>
          <a:p>
            <a:r>
              <a:rPr lang="en-GB" dirty="0"/>
              <a:t>4.bmp</a:t>
            </a:r>
          </a:p>
        </p:txBody>
      </p:sp>
      <p:sp>
        <p:nvSpPr>
          <p:cNvPr id="23" name="Rectangle 22"/>
          <p:cNvSpPr/>
          <p:nvPr/>
        </p:nvSpPr>
        <p:spPr>
          <a:xfrm>
            <a:off x="6811931" y="5661248"/>
            <a:ext cx="886781" cy="369332"/>
          </a:xfrm>
          <a:prstGeom prst="rect">
            <a:avLst/>
          </a:prstGeom>
        </p:spPr>
        <p:txBody>
          <a:bodyPr wrap="none">
            <a:spAutoFit/>
          </a:bodyPr>
          <a:lstStyle/>
          <a:p>
            <a:r>
              <a:rPr lang="en-GB" dirty="0"/>
              <a:t>300 KB </a:t>
            </a:r>
          </a:p>
        </p:txBody>
      </p:sp>
      <p:sp>
        <p:nvSpPr>
          <p:cNvPr id="24" name="Rectangle 23"/>
          <p:cNvSpPr/>
          <p:nvPr/>
        </p:nvSpPr>
        <p:spPr>
          <a:xfrm>
            <a:off x="3964363" y="6030580"/>
            <a:ext cx="1517916" cy="369332"/>
          </a:xfrm>
          <a:prstGeom prst="rect">
            <a:avLst/>
          </a:prstGeom>
        </p:spPr>
        <p:txBody>
          <a:bodyPr wrap="none">
            <a:spAutoFit/>
          </a:bodyPr>
          <a:lstStyle/>
          <a:p>
            <a:r>
              <a:rPr lang="en-GB" dirty="0" err="1"/>
              <a:t>mariage.webp</a:t>
            </a:r>
            <a:endParaRPr lang="en-GB" dirty="0"/>
          </a:p>
        </p:txBody>
      </p:sp>
      <p:sp>
        <p:nvSpPr>
          <p:cNvPr id="25" name="Rectangle 24"/>
          <p:cNvSpPr/>
          <p:nvPr/>
        </p:nvSpPr>
        <p:spPr>
          <a:xfrm>
            <a:off x="6811931" y="6057261"/>
            <a:ext cx="891591" cy="369332"/>
          </a:xfrm>
          <a:prstGeom prst="rect">
            <a:avLst/>
          </a:prstGeom>
        </p:spPr>
        <p:txBody>
          <a:bodyPr wrap="none">
            <a:spAutoFit/>
          </a:bodyPr>
          <a:lstStyle/>
          <a:p>
            <a:r>
              <a:rPr lang="en-GB" dirty="0"/>
              <a:t>20,6 KB</a:t>
            </a:r>
          </a:p>
        </p:txBody>
      </p:sp>
      <p:sp>
        <p:nvSpPr>
          <p:cNvPr id="26" name="Rectangle 25"/>
          <p:cNvSpPr/>
          <p:nvPr/>
        </p:nvSpPr>
        <p:spPr>
          <a:xfrm>
            <a:off x="4625731" y="1248975"/>
            <a:ext cx="1638590" cy="369332"/>
          </a:xfrm>
          <a:prstGeom prst="rect">
            <a:avLst/>
          </a:prstGeom>
        </p:spPr>
        <p:txBody>
          <a:bodyPr wrap="none">
            <a:spAutoFit/>
          </a:bodyPr>
          <a:lstStyle/>
          <a:p>
            <a:r>
              <a:rPr lang="en-GB" dirty="0"/>
              <a:t>lines-h2-bg.png</a:t>
            </a:r>
          </a:p>
        </p:txBody>
      </p:sp>
      <p:sp>
        <p:nvSpPr>
          <p:cNvPr id="27" name="Rectangle 26"/>
          <p:cNvSpPr/>
          <p:nvPr/>
        </p:nvSpPr>
        <p:spPr>
          <a:xfrm>
            <a:off x="6750269" y="1248975"/>
            <a:ext cx="1264192" cy="369332"/>
          </a:xfrm>
          <a:prstGeom prst="rect">
            <a:avLst/>
          </a:prstGeom>
        </p:spPr>
        <p:txBody>
          <a:bodyPr wrap="none">
            <a:spAutoFit/>
          </a:bodyPr>
          <a:lstStyle/>
          <a:p>
            <a:r>
              <a:rPr lang="en-GB" dirty="0"/>
              <a:t>1023 bytes </a:t>
            </a:r>
          </a:p>
        </p:txBody>
      </p:sp>
      <p:sp>
        <p:nvSpPr>
          <p:cNvPr id="30" name="Flèche gauche 29"/>
          <p:cNvSpPr/>
          <p:nvPr/>
        </p:nvSpPr>
        <p:spPr>
          <a:xfrm>
            <a:off x="3491880" y="1172736"/>
            <a:ext cx="120482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27"/>
          <p:cNvSpPr/>
          <p:nvPr/>
        </p:nvSpPr>
        <p:spPr>
          <a:xfrm>
            <a:off x="4626338" y="1657368"/>
            <a:ext cx="1800365" cy="369332"/>
          </a:xfrm>
          <a:prstGeom prst="rect">
            <a:avLst/>
          </a:prstGeom>
        </p:spPr>
        <p:txBody>
          <a:bodyPr wrap="none">
            <a:spAutoFit/>
          </a:bodyPr>
          <a:lstStyle/>
          <a:p>
            <a:r>
              <a:rPr lang="en-GB" dirty="0"/>
              <a:t>lines-h2-bg.webp</a:t>
            </a:r>
          </a:p>
        </p:txBody>
      </p:sp>
      <p:sp>
        <p:nvSpPr>
          <p:cNvPr id="29" name="Rectangle 28"/>
          <p:cNvSpPr/>
          <p:nvPr/>
        </p:nvSpPr>
        <p:spPr>
          <a:xfrm>
            <a:off x="6794543" y="1657368"/>
            <a:ext cx="1094274" cy="369332"/>
          </a:xfrm>
          <a:prstGeom prst="rect">
            <a:avLst/>
          </a:prstGeom>
        </p:spPr>
        <p:txBody>
          <a:bodyPr wrap="none">
            <a:spAutoFit/>
          </a:bodyPr>
          <a:lstStyle/>
          <a:p>
            <a:r>
              <a:rPr lang="en-GB" dirty="0"/>
              <a:t>942 bytes</a:t>
            </a:r>
          </a:p>
        </p:txBody>
      </p:sp>
    </p:spTree>
    <p:extLst>
      <p:ext uri="{BB962C8B-B14F-4D97-AF65-F5344CB8AC3E}">
        <p14:creationId xmlns:p14="http://schemas.microsoft.com/office/powerpoint/2010/main" val="768389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7504" y="548680"/>
            <a:ext cx="4977184" cy="29523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04" y="3569717"/>
            <a:ext cx="4977184" cy="32414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10"/>
          <p:cNvPicPr>
            <a:picLocks noChangeAspect="1" noChangeArrowheads="1"/>
          </p:cNvPicPr>
          <p:nvPr/>
        </p:nvPicPr>
        <p:blipFill rotWithShape="1">
          <a:blip r:embed="rId4">
            <a:extLst>
              <a:ext uri="{28A0092B-C50C-407E-A947-70E740481C1C}">
                <a14:useLocalDpi xmlns:a14="http://schemas.microsoft.com/office/drawing/2010/main" val="0"/>
              </a:ext>
            </a:extLst>
          </a:blip>
          <a:srcRect l="24054" t="21940" r="36004" b="30091"/>
          <a:stretch/>
        </p:blipFill>
        <p:spPr bwMode="auto">
          <a:xfrm>
            <a:off x="5092863" y="3638563"/>
            <a:ext cx="3861908" cy="16801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5">
            <a:extLst>
              <a:ext uri="{28A0092B-C50C-407E-A947-70E740481C1C}">
                <a14:useLocalDpi xmlns:a14="http://schemas.microsoft.com/office/drawing/2010/main" val="0"/>
              </a:ext>
            </a:extLst>
          </a:blip>
          <a:srcRect l="6769" t="28904" r="47098" b="22582"/>
          <a:stretch/>
        </p:blipFill>
        <p:spPr bwMode="auto">
          <a:xfrm>
            <a:off x="5192192" y="188640"/>
            <a:ext cx="3951808" cy="1646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1" name="Picture 3"/>
          <p:cNvPicPr>
            <a:picLocks noChangeAspect="1" noChangeArrowheads="1"/>
          </p:cNvPicPr>
          <p:nvPr/>
        </p:nvPicPr>
        <p:blipFill rotWithShape="1">
          <a:blip r:embed="rId6">
            <a:extLst>
              <a:ext uri="{28A0092B-C50C-407E-A947-70E740481C1C}">
                <a14:useLocalDpi xmlns:a14="http://schemas.microsoft.com/office/drawing/2010/main" val="0"/>
              </a:ext>
            </a:extLst>
          </a:blip>
          <a:srcRect l="20670" t="25091" r="36948" b="25547"/>
          <a:stretch/>
        </p:blipFill>
        <p:spPr bwMode="auto">
          <a:xfrm>
            <a:off x="5083146" y="1923691"/>
            <a:ext cx="3881342" cy="15053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Flèche gauche 2"/>
          <p:cNvSpPr/>
          <p:nvPr/>
        </p:nvSpPr>
        <p:spPr>
          <a:xfrm>
            <a:off x="3995936" y="568104"/>
            <a:ext cx="1087210"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Flèche gauche 8"/>
          <p:cNvSpPr/>
          <p:nvPr/>
        </p:nvSpPr>
        <p:spPr>
          <a:xfrm rot="1096030">
            <a:off x="3091101" y="1444313"/>
            <a:ext cx="241753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Flèche gauche 9"/>
          <p:cNvSpPr/>
          <p:nvPr/>
        </p:nvSpPr>
        <p:spPr>
          <a:xfrm>
            <a:off x="4593942" y="5877272"/>
            <a:ext cx="598250"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172" name="Picture 4"/>
          <p:cNvPicPr>
            <a:picLocks noChangeAspect="1" noChangeArrowheads="1"/>
          </p:cNvPicPr>
          <p:nvPr/>
        </p:nvPicPr>
        <p:blipFill rotWithShape="1">
          <a:blip r:embed="rId7">
            <a:extLst>
              <a:ext uri="{28A0092B-C50C-407E-A947-70E740481C1C}">
                <a14:useLocalDpi xmlns:a14="http://schemas.microsoft.com/office/drawing/2010/main" val="0"/>
              </a:ext>
            </a:extLst>
          </a:blip>
          <a:srcRect l="21588" t="25480" r="37014" b="26128"/>
          <a:stretch/>
        </p:blipFill>
        <p:spPr bwMode="auto">
          <a:xfrm>
            <a:off x="5117112" y="5271894"/>
            <a:ext cx="4032448" cy="15289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Flèche gauche 11"/>
          <p:cNvSpPr/>
          <p:nvPr/>
        </p:nvSpPr>
        <p:spPr>
          <a:xfrm rot="1248304">
            <a:off x="2955144" y="4966789"/>
            <a:ext cx="2360123" cy="36383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lèche gauche 12"/>
          <p:cNvSpPr/>
          <p:nvPr/>
        </p:nvSpPr>
        <p:spPr>
          <a:xfrm rot="439127">
            <a:off x="2987654" y="5616749"/>
            <a:ext cx="2293526" cy="2423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lèche gauche 13"/>
          <p:cNvSpPr/>
          <p:nvPr/>
        </p:nvSpPr>
        <p:spPr>
          <a:xfrm>
            <a:off x="2967475" y="6416611"/>
            <a:ext cx="2335461" cy="36004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lèche gauche 14"/>
          <p:cNvSpPr/>
          <p:nvPr/>
        </p:nvSpPr>
        <p:spPr>
          <a:xfrm rot="186868">
            <a:off x="3556639" y="1933333"/>
            <a:ext cx="1784999"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Flèche gauche 15"/>
          <p:cNvSpPr/>
          <p:nvPr/>
        </p:nvSpPr>
        <p:spPr>
          <a:xfrm rot="1244977">
            <a:off x="3143838" y="2497805"/>
            <a:ext cx="2277157"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70136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C:\Users\sweetie1\PERSO\OPENCLASSROOM\ChristopheDelarue_4_23122020\img\image-de-presentation.bmp"/>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9510" y="661338"/>
            <a:ext cx="4392489" cy="1435094"/>
          </a:xfrm>
          <a:prstGeom prst="rect">
            <a:avLst/>
          </a:prstGeom>
          <a:noFill/>
          <a:extLst>
            <a:ext uri="{909E8E84-426E-40DD-AFC4-6F175D3DCCD1}">
              <a14:hiddenFill xmlns:a14="http://schemas.microsoft.com/office/drawing/2010/main">
                <a:solidFill>
                  <a:srgbClr val="FFFFFF"/>
                </a:solidFill>
              </a14:hiddenFill>
            </a:ext>
          </a:extLst>
        </p:spPr>
      </p:pic>
      <p:sp>
        <p:nvSpPr>
          <p:cNvPr id="2" name="ZoneTexte 1"/>
          <p:cNvSpPr txBox="1"/>
          <p:nvPr/>
        </p:nvSpPr>
        <p:spPr>
          <a:xfrm>
            <a:off x="3408613" y="292006"/>
            <a:ext cx="2757678" cy="369332"/>
          </a:xfrm>
          <a:prstGeom prst="rect">
            <a:avLst/>
          </a:prstGeom>
          <a:noFill/>
        </p:spPr>
        <p:txBody>
          <a:bodyPr wrap="none" rtlCol="0">
            <a:spAutoFit/>
          </a:bodyPr>
          <a:lstStyle/>
          <a:p>
            <a:r>
              <a:rPr lang="fr-FR" dirty="0" smtClean="0"/>
              <a:t>BACKGROUND &amp; BANNIERE</a:t>
            </a:r>
            <a:endParaRPr lang="en-GB" dirty="0"/>
          </a:p>
        </p:txBody>
      </p:sp>
      <p:sp>
        <p:nvSpPr>
          <p:cNvPr id="3" name="Rectangle 2"/>
          <p:cNvSpPr/>
          <p:nvPr/>
        </p:nvSpPr>
        <p:spPr>
          <a:xfrm>
            <a:off x="4716016" y="937546"/>
            <a:ext cx="2814425" cy="369332"/>
          </a:xfrm>
          <a:prstGeom prst="rect">
            <a:avLst/>
          </a:prstGeom>
        </p:spPr>
        <p:txBody>
          <a:bodyPr wrap="none">
            <a:spAutoFit/>
          </a:bodyPr>
          <a:lstStyle/>
          <a:p>
            <a:r>
              <a:rPr lang="en-GB" dirty="0"/>
              <a:t>image-de-presentation.bmp</a:t>
            </a:r>
          </a:p>
        </p:txBody>
      </p:sp>
      <p:sp>
        <p:nvSpPr>
          <p:cNvPr id="4" name="Rectangle 3"/>
          <p:cNvSpPr/>
          <p:nvPr/>
        </p:nvSpPr>
        <p:spPr>
          <a:xfrm>
            <a:off x="7812360" y="937546"/>
            <a:ext cx="968535" cy="369332"/>
          </a:xfrm>
          <a:prstGeom prst="rect">
            <a:avLst/>
          </a:prstGeom>
        </p:spPr>
        <p:txBody>
          <a:bodyPr wrap="none">
            <a:spAutoFit/>
          </a:bodyPr>
          <a:lstStyle/>
          <a:p>
            <a:r>
              <a:rPr lang="en-GB" dirty="0"/>
              <a:t>5,93 MB</a:t>
            </a:r>
          </a:p>
        </p:txBody>
      </p:sp>
      <p:sp>
        <p:nvSpPr>
          <p:cNvPr id="6" name="AutoShape 4" descr="C:\Users\sweetie1\AppData\Local\Temp\image-de-presentation (2).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8198" name="Picture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566" y="2155062"/>
            <a:ext cx="4368791" cy="13681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ectangle 6"/>
          <p:cNvSpPr/>
          <p:nvPr/>
        </p:nvSpPr>
        <p:spPr>
          <a:xfrm>
            <a:off x="4672798" y="2533533"/>
            <a:ext cx="2900859" cy="369332"/>
          </a:xfrm>
          <a:prstGeom prst="rect">
            <a:avLst/>
          </a:prstGeom>
        </p:spPr>
        <p:txBody>
          <a:bodyPr wrap="none">
            <a:spAutoFit/>
          </a:bodyPr>
          <a:lstStyle/>
          <a:p>
            <a:r>
              <a:rPr lang="en-GB" dirty="0"/>
              <a:t>image-de-</a:t>
            </a:r>
            <a:r>
              <a:rPr lang="en-GB" dirty="0" err="1"/>
              <a:t>presentation.webp</a:t>
            </a:r>
            <a:endParaRPr lang="en-GB" dirty="0"/>
          </a:p>
        </p:txBody>
      </p:sp>
      <p:sp>
        <p:nvSpPr>
          <p:cNvPr id="8" name="Rectangle 7"/>
          <p:cNvSpPr/>
          <p:nvPr/>
        </p:nvSpPr>
        <p:spPr>
          <a:xfrm>
            <a:off x="7786669" y="2544567"/>
            <a:ext cx="891591" cy="369332"/>
          </a:xfrm>
          <a:prstGeom prst="rect">
            <a:avLst/>
          </a:prstGeom>
        </p:spPr>
        <p:txBody>
          <a:bodyPr wrap="none">
            <a:spAutoFit/>
          </a:bodyPr>
          <a:lstStyle/>
          <a:p>
            <a:r>
              <a:rPr lang="en-GB" dirty="0"/>
              <a:t>41,7 KB</a:t>
            </a:r>
          </a:p>
        </p:txBody>
      </p:sp>
      <p:pic>
        <p:nvPicPr>
          <p:cNvPr id="8199" name="Picture 7" descr="C:\Users\sweetie1\PERSO\OPENCLASSROOM\ChristopheDelarue_4_23122020\img\la-chouette-agence-banniere.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03208" y="3717032"/>
            <a:ext cx="4416424" cy="136832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4672798" y="4048163"/>
            <a:ext cx="3248903" cy="369332"/>
          </a:xfrm>
          <a:prstGeom prst="rect">
            <a:avLst/>
          </a:prstGeom>
        </p:spPr>
        <p:txBody>
          <a:bodyPr wrap="none">
            <a:spAutoFit/>
          </a:bodyPr>
          <a:lstStyle/>
          <a:p>
            <a:r>
              <a:rPr lang="en-GB" dirty="0"/>
              <a:t>la-chouette-agence-banniere.jpg</a:t>
            </a:r>
          </a:p>
        </p:txBody>
      </p:sp>
      <p:sp>
        <p:nvSpPr>
          <p:cNvPr id="10" name="Rectangle 9"/>
          <p:cNvSpPr/>
          <p:nvPr/>
        </p:nvSpPr>
        <p:spPr>
          <a:xfrm>
            <a:off x="7969895" y="4031863"/>
            <a:ext cx="833883" cy="369332"/>
          </a:xfrm>
          <a:prstGeom prst="rect">
            <a:avLst/>
          </a:prstGeom>
        </p:spPr>
        <p:txBody>
          <a:bodyPr wrap="none">
            <a:spAutoFit/>
          </a:bodyPr>
          <a:lstStyle/>
          <a:p>
            <a:r>
              <a:rPr lang="en-GB" dirty="0"/>
              <a:t>564 KB</a:t>
            </a:r>
          </a:p>
        </p:txBody>
      </p:sp>
      <p:sp>
        <p:nvSpPr>
          <p:cNvPr id="12" name="AutoShape 9" descr="C:\Users\sweetie1\AppData\Local\Temp\la-chouette-agence-banniere (2).webp"/>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4" name="AutoShape 14" descr="C:\Users\sweetie1\AppData\Local\Temp\la-chouette-agence-banniere (2).webp"/>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8207" name="Picture 1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22785" y="5157193"/>
            <a:ext cx="4396847" cy="13681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Rectangle 14"/>
          <p:cNvSpPr/>
          <p:nvPr/>
        </p:nvSpPr>
        <p:spPr>
          <a:xfrm>
            <a:off x="4672798" y="5393017"/>
            <a:ext cx="3478003" cy="369332"/>
          </a:xfrm>
          <a:prstGeom prst="rect">
            <a:avLst/>
          </a:prstGeom>
        </p:spPr>
        <p:txBody>
          <a:bodyPr wrap="none">
            <a:spAutoFit/>
          </a:bodyPr>
          <a:lstStyle/>
          <a:p>
            <a:r>
              <a:rPr lang="en-GB" dirty="0"/>
              <a:t>la-</a:t>
            </a:r>
            <a:r>
              <a:rPr lang="en-GB" dirty="0" err="1"/>
              <a:t>chouette</a:t>
            </a:r>
            <a:r>
              <a:rPr lang="en-GB" dirty="0"/>
              <a:t>-</a:t>
            </a:r>
            <a:r>
              <a:rPr lang="en-GB" dirty="0" err="1"/>
              <a:t>agence-banniere.webp</a:t>
            </a:r>
            <a:endParaRPr lang="en-GB" dirty="0"/>
          </a:p>
        </p:txBody>
      </p:sp>
      <p:sp>
        <p:nvSpPr>
          <p:cNvPr id="16" name="Rectangle 15"/>
          <p:cNvSpPr/>
          <p:nvPr/>
        </p:nvSpPr>
        <p:spPr>
          <a:xfrm>
            <a:off x="8170146" y="5393017"/>
            <a:ext cx="944489" cy="369332"/>
          </a:xfrm>
          <a:prstGeom prst="rect">
            <a:avLst/>
          </a:prstGeom>
        </p:spPr>
        <p:txBody>
          <a:bodyPr wrap="none">
            <a:spAutoFit/>
          </a:bodyPr>
          <a:lstStyle/>
          <a:p>
            <a:r>
              <a:rPr lang="en-GB" dirty="0"/>
              <a:t>61,9 KB </a:t>
            </a:r>
          </a:p>
        </p:txBody>
      </p:sp>
    </p:spTree>
    <p:extLst>
      <p:ext uri="{BB962C8B-B14F-4D97-AF65-F5344CB8AC3E}">
        <p14:creationId xmlns:p14="http://schemas.microsoft.com/office/powerpoint/2010/main" val="3726128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79201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GB"/>
          </a:p>
        </p:txBody>
      </p:sp>
      <p:pic>
        <p:nvPicPr>
          <p:cNvPr id="7171"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2967893"/>
            <a:ext cx="8229600" cy="17905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193639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GB"/>
          </a:p>
        </p:txBody>
      </p:sp>
      <p:sp>
        <p:nvSpPr>
          <p:cNvPr id="3" name="Espace réservé du contenu 2"/>
          <p:cNvSpPr>
            <a:spLocks noGrp="1"/>
          </p:cNvSpPr>
          <p:nvPr>
            <p:ph idx="1"/>
          </p:nvPr>
        </p:nvSpPr>
        <p:spPr/>
        <p:txBody>
          <a:bodyPr/>
          <a:lstStyle/>
          <a:p>
            <a:endParaRPr lang="en-GB"/>
          </a:p>
        </p:txBody>
      </p:sp>
    </p:spTree>
    <p:extLst>
      <p:ext uri="{BB962C8B-B14F-4D97-AF65-F5344CB8AC3E}">
        <p14:creationId xmlns:p14="http://schemas.microsoft.com/office/powerpoint/2010/main" val="35491676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GB"/>
          </a:p>
        </p:txBody>
      </p:sp>
      <p:pic>
        <p:nvPicPr>
          <p:cNvPr id="81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2348879"/>
            <a:ext cx="8229600" cy="26767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978927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GB"/>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8922" y="1600200"/>
            <a:ext cx="8046156" cy="46371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191524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2490"/>
          <a:stretch/>
        </p:blipFill>
        <p:spPr bwMode="auto">
          <a:xfrm>
            <a:off x="251520" y="1412776"/>
            <a:ext cx="8784976" cy="48394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73616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3073380" y="188640"/>
            <a:ext cx="3950762" cy="369332"/>
          </a:xfrm>
          <a:prstGeom prst="rect">
            <a:avLst/>
          </a:prstGeom>
          <a:noFill/>
        </p:spPr>
        <p:txBody>
          <a:bodyPr wrap="none" rtlCol="0">
            <a:spAutoFit/>
          </a:bodyPr>
          <a:lstStyle/>
          <a:p>
            <a:r>
              <a:rPr lang="fr-FR" dirty="0" smtClean="0"/>
              <a:t>Changement dans le </a:t>
            </a:r>
            <a:r>
              <a:rPr lang="fr-FR" dirty="0" smtClean="0"/>
              <a:t>html Page d’accueil</a:t>
            </a:r>
            <a:endParaRPr lang="en-GB" dirty="0"/>
          </a:p>
        </p:txBody>
      </p:sp>
      <p:sp>
        <p:nvSpPr>
          <p:cNvPr id="3" name="Rectangle 2"/>
          <p:cNvSpPr/>
          <p:nvPr/>
        </p:nvSpPr>
        <p:spPr>
          <a:xfrm>
            <a:off x="158535" y="1656382"/>
            <a:ext cx="8856984" cy="1384995"/>
          </a:xfrm>
          <a:prstGeom prst="rect">
            <a:avLst/>
          </a:prstGeom>
          <a:effectLst>
            <a:glow rad="101600">
              <a:schemeClr val="accent2">
                <a:satMod val="175000"/>
                <a:alpha val="40000"/>
              </a:schemeClr>
            </a:glow>
          </a:effectLst>
        </p:spPr>
        <p:txBody>
          <a:bodyPr wrap="square">
            <a:spAutoFit/>
          </a:bodyPr>
          <a:lstStyle/>
          <a:p>
            <a:r>
              <a:rPr lang="en-GB" sz="1200" dirty="0"/>
              <a:t>&lt;html </a:t>
            </a:r>
            <a:r>
              <a:rPr lang="en-GB" sz="1200" dirty="0" err="1"/>
              <a:t>lang</a:t>
            </a:r>
            <a:r>
              <a:rPr lang="en-GB" sz="1200" dirty="0"/>
              <a:t>="Default"&gt;</a:t>
            </a:r>
          </a:p>
          <a:p>
            <a:r>
              <a:rPr lang="en-GB" sz="1200" dirty="0"/>
              <a:t>&lt;head&gt;</a:t>
            </a:r>
          </a:p>
          <a:p>
            <a:r>
              <a:rPr lang="en-GB" sz="1200" dirty="0"/>
              <a:t>    &lt;meta charset="utf-8"&gt;</a:t>
            </a:r>
          </a:p>
          <a:p>
            <a:r>
              <a:rPr lang="en-GB" sz="1200" dirty="0"/>
              <a:t>    &lt;meta name="keywords" content="</a:t>
            </a:r>
            <a:r>
              <a:rPr lang="en-GB" sz="1200" dirty="0" err="1"/>
              <a:t>seo</a:t>
            </a:r>
            <a:r>
              <a:rPr lang="en-GB" sz="1200" dirty="0"/>
              <a:t>, google, site web, site internet, </a:t>
            </a:r>
            <a:r>
              <a:rPr lang="en-GB" sz="1200" dirty="0" err="1"/>
              <a:t>agence</a:t>
            </a:r>
            <a:r>
              <a:rPr lang="en-GB" sz="1200" dirty="0"/>
              <a:t> design </a:t>
            </a:r>
            <a:r>
              <a:rPr lang="en-GB" sz="1200" dirty="0" err="1"/>
              <a:t>paris</a:t>
            </a:r>
            <a:r>
              <a:rPr lang="en-GB" sz="1200" dirty="0"/>
              <a:t>, </a:t>
            </a:r>
            <a:r>
              <a:rPr lang="en-GB" sz="1200" dirty="0" err="1"/>
              <a:t>agence</a:t>
            </a:r>
            <a:r>
              <a:rPr lang="en-GB" sz="1200" dirty="0"/>
              <a:t> design, </a:t>
            </a:r>
            <a:r>
              <a:rPr lang="en-GB" sz="1200" dirty="0" err="1"/>
              <a:t>agence</a:t>
            </a:r>
            <a:r>
              <a:rPr lang="en-GB" sz="1200" dirty="0"/>
              <a:t> </a:t>
            </a:r>
            <a:r>
              <a:rPr lang="en-GB" sz="1200" dirty="0" err="1"/>
              <a:t>design,agence</a:t>
            </a:r>
            <a:r>
              <a:rPr lang="en-GB" sz="1200" dirty="0"/>
              <a:t> </a:t>
            </a:r>
            <a:r>
              <a:rPr lang="en-GB" sz="1200" dirty="0" err="1"/>
              <a:t>design,agence</a:t>
            </a:r>
            <a:r>
              <a:rPr lang="en-GB" sz="1200" dirty="0"/>
              <a:t> </a:t>
            </a:r>
            <a:r>
              <a:rPr lang="en-GB" sz="1200" dirty="0" err="1"/>
              <a:t>design,agence</a:t>
            </a:r>
            <a:r>
              <a:rPr lang="en-GB" sz="1200" dirty="0"/>
              <a:t> </a:t>
            </a:r>
            <a:r>
              <a:rPr lang="en-GB" sz="1200" dirty="0" err="1"/>
              <a:t>design,agence</a:t>
            </a:r>
            <a:r>
              <a:rPr lang="en-GB" sz="1200" dirty="0"/>
              <a:t> </a:t>
            </a:r>
            <a:r>
              <a:rPr lang="en-GB" sz="1200" dirty="0" err="1"/>
              <a:t>design,agence</a:t>
            </a:r>
            <a:r>
              <a:rPr lang="en-GB" sz="1200" dirty="0"/>
              <a:t> </a:t>
            </a:r>
            <a:r>
              <a:rPr lang="en-GB" sz="1200" dirty="0" err="1"/>
              <a:t>design,agence</a:t>
            </a:r>
            <a:r>
              <a:rPr lang="en-GB" sz="1200" dirty="0"/>
              <a:t> </a:t>
            </a:r>
            <a:r>
              <a:rPr lang="en-GB" sz="1200" dirty="0" err="1"/>
              <a:t>design,agence</a:t>
            </a:r>
            <a:r>
              <a:rPr lang="en-GB" sz="1200" dirty="0"/>
              <a:t> design"&gt;</a:t>
            </a:r>
          </a:p>
          <a:p>
            <a:r>
              <a:rPr lang="en-GB" sz="1200" dirty="0"/>
              <a:t>    &lt;meta name="description" content=""&gt;</a:t>
            </a:r>
          </a:p>
          <a:p>
            <a:r>
              <a:rPr lang="en-GB" sz="1200" dirty="0"/>
              <a:t> </a:t>
            </a:r>
          </a:p>
        </p:txBody>
      </p:sp>
      <p:sp>
        <p:nvSpPr>
          <p:cNvPr id="4" name="Rectangle 3"/>
          <p:cNvSpPr/>
          <p:nvPr/>
        </p:nvSpPr>
        <p:spPr>
          <a:xfrm>
            <a:off x="302551" y="4331712"/>
            <a:ext cx="8568952" cy="1938992"/>
          </a:xfrm>
          <a:prstGeom prst="rect">
            <a:avLst/>
          </a:prstGeom>
        </p:spPr>
        <p:txBody>
          <a:bodyPr wrap="square">
            <a:spAutoFit/>
          </a:bodyPr>
          <a:lstStyle/>
          <a:p>
            <a:r>
              <a:rPr lang="en-GB" sz="1200" dirty="0"/>
              <a:t>&lt;!-- insert </a:t>
            </a:r>
            <a:r>
              <a:rPr lang="en-GB" sz="1200" dirty="0" err="1"/>
              <a:t>lang</a:t>
            </a:r>
            <a:r>
              <a:rPr lang="en-GB" sz="1200" dirty="0"/>
              <a:t> --&gt;</a:t>
            </a:r>
          </a:p>
          <a:p>
            <a:r>
              <a:rPr lang="en-GB" sz="1200" dirty="0"/>
              <a:t>&lt;html </a:t>
            </a:r>
            <a:r>
              <a:rPr lang="en-GB" sz="1200" dirty="0" err="1"/>
              <a:t>lang</a:t>
            </a:r>
            <a:r>
              <a:rPr lang="en-GB" sz="1200" dirty="0"/>
              <a:t>="</a:t>
            </a:r>
            <a:r>
              <a:rPr lang="en-GB" sz="1200" dirty="0" err="1"/>
              <a:t>fr</a:t>
            </a:r>
            <a:r>
              <a:rPr lang="en-GB" sz="1200" dirty="0" smtClean="0"/>
              <a:t>"&gt;</a:t>
            </a:r>
          </a:p>
          <a:p>
            <a:r>
              <a:rPr lang="en-GB" sz="1200" dirty="0" smtClean="0"/>
              <a:t>&lt;head</a:t>
            </a:r>
            <a:r>
              <a:rPr lang="en-GB" sz="1200" dirty="0"/>
              <a:t>&gt;</a:t>
            </a:r>
          </a:p>
          <a:p>
            <a:r>
              <a:rPr lang="en-GB" sz="1200" dirty="0"/>
              <a:t>    &lt;meta charset="utf-8"&gt;</a:t>
            </a:r>
          </a:p>
          <a:p>
            <a:r>
              <a:rPr lang="en-GB" sz="1200" dirty="0"/>
              <a:t>    &lt;!-- annulation de la </a:t>
            </a:r>
            <a:r>
              <a:rPr lang="en-GB" sz="1200" dirty="0" err="1"/>
              <a:t>balise</a:t>
            </a:r>
            <a:r>
              <a:rPr lang="en-GB" sz="1200" dirty="0"/>
              <a:t> keywords --&gt;</a:t>
            </a:r>
          </a:p>
          <a:p>
            <a:r>
              <a:rPr lang="en-GB" sz="1200" dirty="0"/>
              <a:t>    </a:t>
            </a:r>
          </a:p>
          <a:p>
            <a:r>
              <a:rPr lang="en-GB" sz="1200" dirty="0"/>
              <a:t>    &lt;!-- Modification description --&gt;</a:t>
            </a:r>
          </a:p>
          <a:p>
            <a:r>
              <a:rPr lang="en-GB" sz="1200" dirty="0"/>
              <a:t>    &lt;meta name="description" content="La </a:t>
            </a:r>
            <a:r>
              <a:rPr lang="en-GB" sz="1200" dirty="0" err="1"/>
              <a:t>Chouette</a:t>
            </a:r>
            <a:r>
              <a:rPr lang="en-GB" sz="1200" dirty="0"/>
              <a:t> </a:t>
            </a:r>
            <a:r>
              <a:rPr lang="en-GB" sz="1200" dirty="0" err="1"/>
              <a:t>agence</a:t>
            </a:r>
            <a:r>
              <a:rPr lang="en-GB" sz="1200" dirty="0"/>
              <a:t> </a:t>
            </a:r>
            <a:r>
              <a:rPr lang="en-GB" sz="1200" dirty="0" err="1"/>
              <a:t>est</a:t>
            </a:r>
            <a:r>
              <a:rPr lang="en-GB" sz="1200" dirty="0"/>
              <a:t> </a:t>
            </a:r>
            <a:r>
              <a:rPr lang="en-GB" sz="1200" dirty="0" err="1"/>
              <a:t>une</a:t>
            </a:r>
            <a:r>
              <a:rPr lang="en-GB" sz="1200" dirty="0"/>
              <a:t> </a:t>
            </a:r>
            <a:r>
              <a:rPr lang="en-GB" sz="1200" dirty="0" err="1"/>
              <a:t>agence</a:t>
            </a:r>
            <a:r>
              <a:rPr lang="en-GB" sz="1200" dirty="0"/>
              <a:t> de </a:t>
            </a:r>
            <a:r>
              <a:rPr lang="en-GB" sz="1200" dirty="0" err="1"/>
              <a:t>webdesign</a:t>
            </a:r>
            <a:r>
              <a:rPr lang="en-GB" sz="1200" dirty="0"/>
              <a:t> qui aide les </a:t>
            </a:r>
            <a:r>
              <a:rPr lang="en-GB" sz="1200" dirty="0" err="1"/>
              <a:t>entreprises</a:t>
            </a:r>
            <a:r>
              <a:rPr lang="en-GB" sz="1200" dirty="0"/>
              <a:t> à </a:t>
            </a:r>
            <a:r>
              <a:rPr lang="en-GB" sz="1200" dirty="0" err="1"/>
              <a:t>devenir</a:t>
            </a:r>
            <a:r>
              <a:rPr lang="en-GB" sz="1200" dirty="0"/>
              <a:t> </a:t>
            </a:r>
            <a:r>
              <a:rPr lang="en-GB" sz="1200" dirty="0" err="1"/>
              <a:t>attractives</a:t>
            </a:r>
            <a:r>
              <a:rPr lang="en-GB" sz="1200" dirty="0"/>
              <a:t> et </a:t>
            </a:r>
            <a:r>
              <a:rPr lang="en-GB" sz="1200" dirty="0" err="1"/>
              <a:t>visibles</a:t>
            </a:r>
            <a:r>
              <a:rPr lang="en-GB" sz="1200" dirty="0"/>
              <a:t> sur internet"&gt;</a:t>
            </a:r>
          </a:p>
          <a:p>
            <a:r>
              <a:rPr lang="en-GB" sz="1200" dirty="0"/>
              <a:t>    </a:t>
            </a:r>
          </a:p>
        </p:txBody>
      </p:sp>
      <p:sp>
        <p:nvSpPr>
          <p:cNvPr id="6" name="Flèche vers le bas 5"/>
          <p:cNvSpPr/>
          <p:nvPr/>
        </p:nvSpPr>
        <p:spPr>
          <a:xfrm>
            <a:off x="2843808" y="3388350"/>
            <a:ext cx="2952328" cy="4634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Explosion 1 7"/>
          <p:cNvSpPr/>
          <p:nvPr/>
        </p:nvSpPr>
        <p:spPr>
          <a:xfrm>
            <a:off x="1691093" y="1656382"/>
            <a:ext cx="300608"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9" name="Explosion 1 8"/>
          <p:cNvSpPr/>
          <p:nvPr/>
        </p:nvSpPr>
        <p:spPr>
          <a:xfrm>
            <a:off x="2923076" y="2636912"/>
            <a:ext cx="300608"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0" name="Explosion 1 9"/>
          <p:cNvSpPr/>
          <p:nvPr/>
        </p:nvSpPr>
        <p:spPr>
          <a:xfrm>
            <a:off x="1540789" y="4541632"/>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1" name="Explosion 1 10"/>
          <p:cNvSpPr/>
          <p:nvPr/>
        </p:nvSpPr>
        <p:spPr>
          <a:xfrm>
            <a:off x="2572097" y="5526316"/>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2" name="Explosion 1 11"/>
          <p:cNvSpPr/>
          <p:nvPr/>
        </p:nvSpPr>
        <p:spPr>
          <a:xfrm>
            <a:off x="5908486" y="2440272"/>
            <a:ext cx="300608"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4" name="Explosion 1 13"/>
          <p:cNvSpPr/>
          <p:nvPr/>
        </p:nvSpPr>
        <p:spPr>
          <a:xfrm>
            <a:off x="2995084" y="5085184"/>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5" name="ZoneTexte 14"/>
          <p:cNvSpPr txBox="1"/>
          <p:nvPr/>
        </p:nvSpPr>
        <p:spPr>
          <a:xfrm>
            <a:off x="4816812" y="4369639"/>
            <a:ext cx="3672408" cy="1015663"/>
          </a:xfrm>
          <a:prstGeom prst="rect">
            <a:avLst/>
          </a:prstGeom>
          <a:noFill/>
        </p:spPr>
        <p:txBody>
          <a:bodyPr wrap="square" rtlCol="0">
            <a:spAutoFit/>
          </a:bodyPr>
          <a:lstStyle/>
          <a:p>
            <a:r>
              <a:rPr lang="fr-FR" sz="1200" dirty="0"/>
              <a:t>Aujourd'hui, les </a:t>
            </a:r>
            <a:r>
              <a:rPr lang="fr-FR" sz="1200" dirty="0" err="1"/>
              <a:t>meta</a:t>
            </a:r>
            <a:r>
              <a:rPr lang="fr-FR" sz="1200" dirty="0"/>
              <a:t> keywords ne relèvent plus d'une réelle importance pour les moteurs de recherche et ne sont donc pas pertinents pour le classement.</a:t>
            </a:r>
            <a:endParaRPr lang="en-GB" sz="1200" dirty="0" smtClean="0"/>
          </a:p>
          <a:p>
            <a:endParaRPr lang="en-GB" sz="1200" dirty="0"/>
          </a:p>
          <a:p>
            <a:r>
              <a:rPr lang="en-GB" sz="1200" dirty="0" smtClean="0"/>
              <a:t>https</a:t>
            </a:r>
            <a:r>
              <a:rPr lang="en-GB" sz="1200" dirty="0"/>
              <a:t>://fr.ryte.com/wiki/Meta_keyword</a:t>
            </a:r>
          </a:p>
        </p:txBody>
      </p:sp>
      <p:sp>
        <p:nvSpPr>
          <p:cNvPr id="16" name="ZoneTexte 15"/>
          <p:cNvSpPr txBox="1"/>
          <p:nvPr/>
        </p:nvSpPr>
        <p:spPr>
          <a:xfrm>
            <a:off x="467544" y="1052736"/>
            <a:ext cx="714363" cy="369332"/>
          </a:xfrm>
          <a:prstGeom prst="rect">
            <a:avLst/>
          </a:prstGeom>
          <a:noFill/>
        </p:spPr>
        <p:txBody>
          <a:bodyPr wrap="none" rtlCol="0">
            <a:spAutoFit/>
          </a:bodyPr>
          <a:lstStyle/>
          <a:p>
            <a:r>
              <a:rPr lang="fr-FR" dirty="0" smtClean="0"/>
              <a:t>HEAD</a:t>
            </a:r>
            <a:endParaRPr lang="en-GB" dirty="0"/>
          </a:p>
        </p:txBody>
      </p:sp>
    </p:spTree>
    <p:extLst>
      <p:ext uri="{BB962C8B-B14F-4D97-AF65-F5344CB8AC3E}">
        <p14:creationId xmlns:p14="http://schemas.microsoft.com/office/powerpoint/2010/main" val="1411113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9103" y="116632"/>
            <a:ext cx="1125629" cy="276999"/>
          </a:xfrm>
          <a:prstGeom prst="rect">
            <a:avLst/>
          </a:prstGeom>
        </p:spPr>
        <p:txBody>
          <a:bodyPr wrap="none">
            <a:spAutoFit/>
          </a:bodyPr>
          <a:lstStyle/>
          <a:p>
            <a:r>
              <a:rPr lang="en-GB" sz="1200" dirty="0">
                <a:solidFill>
                  <a:srgbClr val="FF0000"/>
                </a:solidFill>
              </a:rPr>
              <a:t> </a:t>
            </a:r>
            <a:r>
              <a:rPr lang="en-GB" sz="1200" dirty="0"/>
              <a:t>&lt;title&gt;.&lt;/title</a:t>
            </a:r>
            <a:r>
              <a:rPr lang="en-GB" sz="1200" dirty="0" smtClean="0"/>
              <a:t>&gt;</a:t>
            </a:r>
          </a:p>
        </p:txBody>
      </p:sp>
      <p:sp>
        <p:nvSpPr>
          <p:cNvPr id="3" name="Rectangle 2"/>
          <p:cNvSpPr/>
          <p:nvPr/>
        </p:nvSpPr>
        <p:spPr>
          <a:xfrm>
            <a:off x="534380" y="859538"/>
            <a:ext cx="4572000" cy="461665"/>
          </a:xfrm>
          <a:prstGeom prst="rect">
            <a:avLst/>
          </a:prstGeom>
        </p:spPr>
        <p:txBody>
          <a:bodyPr>
            <a:spAutoFit/>
          </a:bodyPr>
          <a:lstStyle/>
          <a:p>
            <a:r>
              <a:rPr lang="fr-FR" sz="1200" dirty="0"/>
              <a:t>&lt;!-- Ajout d'un titre --&gt;</a:t>
            </a:r>
          </a:p>
          <a:p>
            <a:r>
              <a:rPr lang="fr-FR" sz="1200" dirty="0"/>
              <a:t>    &lt;</a:t>
            </a:r>
            <a:r>
              <a:rPr lang="fr-FR" sz="1200" dirty="0" err="1"/>
              <a:t>title</a:t>
            </a:r>
            <a:r>
              <a:rPr lang="fr-FR" sz="1200" dirty="0"/>
              <a:t>&gt;La chouette agence | Entreprise Webdesign à Lyon &lt;/</a:t>
            </a:r>
            <a:r>
              <a:rPr lang="fr-FR" sz="1200" dirty="0" err="1"/>
              <a:t>title</a:t>
            </a:r>
            <a:r>
              <a:rPr lang="fr-FR" sz="1200" dirty="0"/>
              <a:t>&gt;</a:t>
            </a:r>
          </a:p>
        </p:txBody>
      </p:sp>
      <p:sp>
        <p:nvSpPr>
          <p:cNvPr id="4" name="Flèche vers le bas 3"/>
          <p:cNvSpPr/>
          <p:nvPr/>
        </p:nvSpPr>
        <p:spPr>
          <a:xfrm>
            <a:off x="3037175" y="393631"/>
            <a:ext cx="2448272" cy="3507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p>
        </p:txBody>
      </p:sp>
      <p:sp>
        <p:nvSpPr>
          <p:cNvPr id="5" name="Rectangle 4"/>
          <p:cNvSpPr/>
          <p:nvPr/>
        </p:nvSpPr>
        <p:spPr>
          <a:xfrm>
            <a:off x="683568" y="1700808"/>
            <a:ext cx="4572000" cy="461665"/>
          </a:xfrm>
          <a:prstGeom prst="rect">
            <a:avLst/>
          </a:prstGeom>
        </p:spPr>
        <p:txBody>
          <a:bodyPr>
            <a:spAutoFit/>
          </a:bodyPr>
          <a:lstStyle/>
          <a:p>
            <a:r>
              <a:rPr lang="en-GB" sz="1200" dirty="0"/>
              <a:t>&lt;!-- Analytics </a:t>
            </a:r>
            <a:r>
              <a:rPr lang="en-GB" sz="1200" dirty="0" smtClean="0"/>
              <a:t>--&gt;</a:t>
            </a:r>
            <a:r>
              <a:rPr lang="en-GB" sz="1200" dirty="0"/>
              <a:t> </a:t>
            </a:r>
          </a:p>
          <a:p>
            <a:r>
              <a:rPr lang="en-GB" sz="1200" dirty="0"/>
              <a:t>&lt;!-- Analytics END --&gt;</a:t>
            </a:r>
          </a:p>
        </p:txBody>
      </p:sp>
      <p:sp>
        <p:nvSpPr>
          <p:cNvPr id="7" name="Moins 6"/>
          <p:cNvSpPr/>
          <p:nvPr/>
        </p:nvSpPr>
        <p:spPr>
          <a:xfrm>
            <a:off x="2425107" y="1321203"/>
            <a:ext cx="3672408" cy="457200"/>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Explosion 1 7"/>
          <p:cNvSpPr/>
          <p:nvPr/>
        </p:nvSpPr>
        <p:spPr>
          <a:xfrm>
            <a:off x="1911467" y="196635"/>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9" name="Explosion 1 8"/>
          <p:cNvSpPr/>
          <p:nvPr/>
        </p:nvSpPr>
        <p:spPr>
          <a:xfrm>
            <a:off x="2221594" y="910263"/>
            <a:ext cx="300608" cy="216024"/>
          </a:xfrm>
          <a:prstGeom prst="irregularSeal1">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chemeClr val="accent1"/>
              </a:solidFill>
            </a:endParaRPr>
          </a:p>
        </p:txBody>
      </p:sp>
      <p:sp>
        <p:nvSpPr>
          <p:cNvPr id="10" name="Explosion 1 9"/>
          <p:cNvSpPr/>
          <p:nvPr/>
        </p:nvSpPr>
        <p:spPr>
          <a:xfrm>
            <a:off x="2340681" y="1778403"/>
            <a:ext cx="300608"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1" name="Rectangle 10"/>
          <p:cNvSpPr/>
          <p:nvPr/>
        </p:nvSpPr>
        <p:spPr>
          <a:xfrm>
            <a:off x="416533" y="2732112"/>
            <a:ext cx="8568952" cy="1569660"/>
          </a:xfrm>
          <a:prstGeom prst="rect">
            <a:avLst/>
          </a:prstGeom>
        </p:spPr>
        <p:txBody>
          <a:bodyPr wrap="square">
            <a:spAutoFit/>
          </a:bodyPr>
          <a:lstStyle/>
          <a:p>
            <a:r>
              <a:rPr lang="en-GB" sz="1200" dirty="0"/>
              <a:t>&lt;!-- Analytics --&gt;</a:t>
            </a:r>
          </a:p>
          <a:p>
            <a:r>
              <a:rPr lang="en-GB" sz="1200" dirty="0"/>
              <a:t/>
            </a:r>
            <a:br>
              <a:rPr lang="en-GB" sz="1200" dirty="0"/>
            </a:br>
            <a:r>
              <a:rPr lang="en-GB" sz="1200" dirty="0"/>
              <a:t>&lt;meta name="google-site-verification" content="pD854r__73e2DpdvQHIrtHNEozl3LPVucB5YB1HM43Y" /&gt;</a:t>
            </a:r>
          </a:p>
          <a:p>
            <a:r>
              <a:rPr lang="en-GB" sz="1200" dirty="0"/>
              <a:t>&lt;!-- </a:t>
            </a:r>
            <a:r>
              <a:rPr lang="en-GB" sz="1200" dirty="0" err="1"/>
              <a:t>Seach</a:t>
            </a:r>
            <a:r>
              <a:rPr lang="en-GB" sz="1200" dirty="0"/>
              <a:t> engine indexed --&gt;</a:t>
            </a:r>
          </a:p>
          <a:p>
            <a:r>
              <a:rPr lang="en-GB" sz="1200" dirty="0"/>
              <a:t>&lt;meta name="robots" content="index, follow"&gt;</a:t>
            </a:r>
          </a:p>
          <a:p>
            <a:r>
              <a:rPr lang="en-GB" sz="1200" dirty="0"/>
              <a:t>&lt;!-- telling </a:t>
            </a:r>
            <a:r>
              <a:rPr lang="en-GB" sz="1200" dirty="0" err="1"/>
              <a:t>seach</a:t>
            </a:r>
            <a:r>
              <a:rPr lang="en-GB" sz="1200" dirty="0"/>
              <a:t> engine it's master page  --&gt;</a:t>
            </a:r>
          </a:p>
          <a:p>
            <a:r>
              <a:rPr lang="en-GB" sz="1200" dirty="0"/>
              <a:t>&lt;link </a:t>
            </a:r>
            <a:r>
              <a:rPr lang="en-GB" sz="1200" dirty="0" err="1"/>
              <a:t>rel</a:t>
            </a:r>
            <a:r>
              <a:rPr lang="en-GB" sz="1200" dirty="0"/>
              <a:t>="canonical" </a:t>
            </a:r>
            <a:r>
              <a:rPr lang="en-GB" sz="1200" dirty="0" err="1"/>
              <a:t>href</a:t>
            </a:r>
            <a:r>
              <a:rPr lang="en-GB" sz="1200" dirty="0"/>
              <a:t>="https://chris-delarue.github.io/La-</a:t>
            </a:r>
            <a:r>
              <a:rPr lang="en-GB" sz="1200" dirty="0" err="1"/>
              <a:t>Chouette</a:t>
            </a:r>
            <a:r>
              <a:rPr lang="en-GB" sz="1200" dirty="0"/>
              <a:t>-</a:t>
            </a:r>
            <a:r>
              <a:rPr lang="en-GB" sz="1200" dirty="0" err="1"/>
              <a:t>agence</a:t>
            </a:r>
            <a:r>
              <a:rPr lang="en-GB" sz="1200" dirty="0"/>
              <a:t>/index.html" /&gt;</a:t>
            </a:r>
          </a:p>
          <a:p>
            <a:r>
              <a:rPr lang="en-GB" sz="1200" dirty="0"/>
              <a:t>&lt;!-- Analytics END --&gt;</a:t>
            </a:r>
          </a:p>
        </p:txBody>
      </p:sp>
      <p:sp>
        <p:nvSpPr>
          <p:cNvPr id="12" name="Explosion 1 11"/>
          <p:cNvSpPr/>
          <p:nvPr/>
        </p:nvSpPr>
        <p:spPr>
          <a:xfrm>
            <a:off x="1868821" y="2759851"/>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4" name="Flèche vers le bas 13"/>
          <p:cNvSpPr/>
          <p:nvPr/>
        </p:nvSpPr>
        <p:spPr>
          <a:xfrm>
            <a:off x="2785147" y="2162473"/>
            <a:ext cx="2952328" cy="4634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ZoneTexte 14"/>
          <p:cNvSpPr txBox="1"/>
          <p:nvPr/>
        </p:nvSpPr>
        <p:spPr>
          <a:xfrm>
            <a:off x="7092280" y="4483202"/>
            <a:ext cx="1693841" cy="1846659"/>
          </a:xfrm>
          <a:prstGeom prst="rect">
            <a:avLst/>
          </a:prstGeom>
          <a:noFill/>
        </p:spPr>
        <p:txBody>
          <a:bodyPr wrap="square" rtlCol="0">
            <a:spAutoFit/>
          </a:bodyPr>
          <a:lstStyle/>
          <a:p>
            <a:r>
              <a:rPr lang="fr-FR" sz="1200" dirty="0"/>
              <a:t>Un canonical tag ou balise canonique permet aux webmestres et aux professionnels SEO d’éviter la présence de duplicate content. </a:t>
            </a:r>
            <a:endParaRPr lang="fr-FR" sz="1200" dirty="0" smtClean="0"/>
          </a:p>
          <a:p>
            <a:endParaRPr lang="fr-FR" sz="1200" dirty="0"/>
          </a:p>
          <a:p>
            <a:r>
              <a:rPr lang="fr-FR" sz="1000" dirty="0"/>
              <a:t>https://</a:t>
            </a:r>
            <a:r>
              <a:rPr lang="fr-FR" sz="1000" dirty="0" smtClean="0"/>
              <a:t>fr.ryte.com/magazine/guide-pratique-les-balises-canoniques</a:t>
            </a:r>
            <a:endParaRPr lang="fr-FR" sz="1000" dirty="0"/>
          </a:p>
        </p:txBody>
      </p:sp>
      <p:sp>
        <p:nvSpPr>
          <p:cNvPr id="17" name="Rectangle 16"/>
          <p:cNvSpPr/>
          <p:nvPr/>
        </p:nvSpPr>
        <p:spPr>
          <a:xfrm>
            <a:off x="101748" y="4509120"/>
            <a:ext cx="3534147" cy="1723549"/>
          </a:xfrm>
          <a:prstGeom prst="rect">
            <a:avLst/>
          </a:prstGeom>
        </p:spPr>
        <p:txBody>
          <a:bodyPr wrap="square">
            <a:spAutoFit/>
          </a:bodyPr>
          <a:lstStyle/>
          <a:p>
            <a:pPr lvl="0"/>
            <a:r>
              <a:rPr lang="fr-FR" sz="1200" dirty="0">
                <a:solidFill>
                  <a:prstClr val="black"/>
                </a:solidFill>
              </a:rPr>
              <a:t>La validation désigne le processus par lequel vous prouvez être le propriétaire de la propriété que vous prétendez posséder. Cette confirmation est nécessaire, car une fois la propriété validée, vous avez accès à ses données relatives à la recherche Google et pouvez influer sur sa présence dans celle-ci. Chaque propriété de la </a:t>
            </a:r>
            <a:r>
              <a:rPr lang="fr-FR" sz="1200" dirty="0" err="1">
                <a:solidFill>
                  <a:prstClr val="black"/>
                </a:solidFill>
              </a:rPr>
              <a:t>Search</a:t>
            </a:r>
            <a:r>
              <a:rPr lang="fr-FR" sz="1200" dirty="0">
                <a:solidFill>
                  <a:prstClr val="black"/>
                </a:solidFill>
              </a:rPr>
              <a:t> Console doit avoir au moins un propriétaire </a:t>
            </a:r>
            <a:r>
              <a:rPr lang="fr-FR" sz="1200" dirty="0" smtClean="0">
                <a:solidFill>
                  <a:prstClr val="black"/>
                </a:solidFill>
              </a:rPr>
              <a:t>confirmé.</a:t>
            </a:r>
          </a:p>
          <a:p>
            <a:pPr lvl="0"/>
            <a:r>
              <a:rPr lang="en-GB" sz="1000" dirty="0">
                <a:solidFill>
                  <a:prstClr val="black"/>
                </a:solidFill>
              </a:rPr>
              <a:t>https://support.google.com/webmasters/answer/9008080?hl=fr</a:t>
            </a:r>
          </a:p>
        </p:txBody>
      </p:sp>
      <p:sp>
        <p:nvSpPr>
          <p:cNvPr id="18" name="Rectangle 17"/>
          <p:cNvSpPr/>
          <p:nvPr/>
        </p:nvSpPr>
        <p:spPr>
          <a:xfrm>
            <a:off x="3635895" y="4494638"/>
            <a:ext cx="3456385" cy="2308324"/>
          </a:xfrm>
          <a:prstGeom prst="rect">
            <a:avLst/>
          </a:prstGeom>
        </p:spPr>
        <p:txBody>
          <a:bodyPr wrap="square">
            <a:spAutoFit/>
          </a:bodyPr>
          <a:lstStyle/>
          <a:p>
            <a:r>
              <a:rPr lang="fr-FR" sz="1200" dirty="0"/>
              <a:t>Un fichier robots.txt indique aux robots d'exploration des moteurs de recherche les pages ou les fichiers qu'ils peuvent ou ne peuvent pas demander à votre site. Son objectif principal est d'éviter de surcharger votre site de demandes. </a:t>
            </a:r>
            <a:r>
              <a:rPr lang="fr-FR" sz="1200" b="1" dirty="0"/>
              <a:t>Il ne sert pas à empêcher qu'une page Web figure dans les résultats de recherche Google.</a:t>
            </a:r>
            <a:r>
              <a:rPr lang="fr-FR" sz="1200" dirty="0"/>
              <a:t> Pour empêcher qu'une page figure sur Google, vous devez utiliser des </a:t>
            </a:r>
            <a:r>
              <a:rPr lang="fr-FR" sz="1200" dirty="0">
                <a:hlinkClick r:id="rId2"/>
              </a:rPr>
              <a:t>instructions </a:t>
            </a:r>
            <a:r>
              <a:rPr lang="fr-FR" sz="1200" dirty="0" err="1">
                <a:hlinkClick r:id="rId2"/>
              </a:rPr>
              <a:t>noindex</a:t>
            </a:r>
            <a:r>
              <a:rPr lang="fr-FR" sz="1200" dirty="0"/>
              <a:t> ou la protéger par un mot de passe</a:t>
            </a:r>
            <a:r>
              <a:rPr lang="fr-FR" sz="1200" dirty="0" smtClean="0"/>
              <a:t>.</a:t>
            </a:r>
          </a:p>
          <a:p>
            <a:r>
              <a:rPr lang="en-GB" sz="1000" dirty="0"/>
              <a:t>https://developers.google.com/search/docs/advanced/robots/intro?hl=fr</a:t>
            </a:r>
          </a:p>
        </p:txBody>
      </p:sp>
    </p:spTree>
    <p:extLst>
      <p:ext uri="{BB962C8B-B14F-4D97-AF65-F5344CB8AC3E}">
        <p14:creationId xmlns:p14="http://schemas.microsoft.com/office/powerpoint/2010/main" val="17216449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1881" y="449667"/>
            <a:ext cx="8712968" cy="2862322"/>
          </a:xfrm>
          <a:prstGeom prst="rect">
            <a:avLst/>
          </a:prstGeom>
        </p:spPr>
        <p:txBody>
          <a:bodyPr wrap="square">
            <a:spAutoFit/>
          </a:bodyPr>
          <a:lstStyle/>
          <a:p>
            <a:r>
              <a:rPr lang="en-GB" sz="900" dirty="0"/>
              <a:t>                &lt;div class="keywords" style="</a:t>
            </a:r>
            <a:r>
              <a:rPr lang="en-GB" sz="900" dirty="0" err="1"/>
              <a:t>color</a:t>
            </a:r>
            <a:r>
              <a:rPr lang="en-GB" sz="900" dirty="0"/>
              <a:t>:#cccccc;font-size:1px;"&gt;Agence web à </a:t>
            </a:r>
            <a:r>
              <a:rPr lang="en-GB" sz="900" dirty="0" err="1"/>
              <a:t>paris</a:t>
            </a:r>
            <a:r>
              <a:rPr lang="en-GB" sz="900" dirty="0"/>
              <a:t>, </a:t>
            </a:r>
            <a:r>
              <a:rPr lang="en-GB" sz="900" dirty="0" err="1"/>
              <a:t>stratégie</a:t>
            </a:r>
            <a:r>
              <a:rPr lang="en-GB" sz="900" dirty="0"/>
              <a:t> web, web design, illustrations, design de site web, site web, web, internet, site internet, site&lt;/div&gt;</a:t>
            </a:r>
          </a:p>
          <a:p>
            <a:r>
              <a:rPr lang="en-GB" sz="900" dirty="0"/>
              <a:t>                &lt;a class="</a:t>
            </a:r>
            <a:r>
              <a:rPr lang="en-GB" sz="900" dirty="0" err="1"/>
              <a:t>navbar</a:t>
            </a:r>
            <a:r>
              <a:rPr lang="en-GB" sz="900" dirty="0"/>
              <a:t>-brand" </a:t>
            </a:r>
            <a:r>
              <a:rPr lang="en-GB" sz="900" dirty="0" err="1"/>
              <a:t>href</a:t>
            </a:r>
            <a:r>
              <a:rPr lang="en-GB" sz="900" dirty="0"/>
              <a:t>="index.html"&gt;&lt;</a:t>
            </a:r>
            <a:r>
              <a:rPr lang="en-GB" sz="900" dirty="0" err="1"/>
              <a:t>img</a:t>
            </a:r>
            <a:r>
              <a:rPr lang="en-GB" sz="900" dirty="0"/>
              <a:t> </a:t>
            </a:r>
            <a:r>
              <a:rPr lang="en-GB" sz="900" dirty="0" err="1"/>
              <a:t>src</a:t>
            </a:r>
            <a:r>
              <a:rPr lang="en-GB" sz="900" dirty="0"/>
              <a:t>="</a:t>
            </a:r>
            <a:r>
              <a:rPr lang="en-GB" sz="900" dirty="0" err="1"/>
              <a:t>img</a:t>
            </a:r>
            <a:r>
              <a:rPr lang="en-GB" sz="900" dirty="0"/>
              <a:t>/la-chouette-agence.png" alt="</a:t>
            </a:r>
            <a:r>
              <a:rPr lang="en-GB" sz="900" dirty="0" err="1"/>
              <a:t>paris</a:t>
            </a:r>
            <a:r>
              <a:rPr lang="en-GB" sz="900" dirty="0"/>
              <a:t> web design logo </a:t>
            </a:r>
            <a:r>
              <a:rPr lang="en-GB" sz="900" dirty="0" err="1"/>
              <a:t>agence</a:t>
            </a:r>
            <a:r>
              <a:rPr lang="en-GB" sz="900" dirty="0"/>
              <a:t> web </a:t>
            </a:r>
            <a:r>
              <a:rPr lang="en-GB" sz="900" dirty="0" err="1"/>
              <a:t>meilleure</a:t>
            </a:r>
            <a:r>
              <a:rPr lang="en-GB" sz="900" dirty="0"/>
              <a:t> </a:t>
            </a:r>
            <a:r>
              <a:rPr lang="en-GB" sz="900" dirty="0" err="1"/>
              <a:t>agence</a:t>
            </a:r>
            <a:r>
              <a:rPr lang="en-GB" sz="900" dirty="0"/>
              <a:t>" height="40" /&gt;&lt;/a&gt;</a:t>
            </a:r>
          </a:p>
          <a:p>
            <a:r>
              <a:rPr lang="en-GB" sz="900" dirty="0"/>
              <a:t>                &lt;div class="keywords" style="</a:t>
            </a:r>
            <a:r>
              <a:rPr lang="en-GB" sz="900" dirty="0" err="1"/>
              <a:t>color</a:t>
            </a:r>
            <a:r>
              <a:rPr lang="en-GB" sz="900" dirty="0"/>
              <a:t>:#cccccc;font-size:1px;"&gt;Agence web à </a:t>
            </a:r>
            <a:r>
              <a:rPr lang="en-GB" sz="900" dirty="0" err="1"/>
              <a:t>paris</a:t>
            </a:r>
            <a:r>
              <a:rPr lang="en-GB" sz="900" dirty="0"/>
              <a:t>, </a:t>
            </a:r>
            <a:r>
              <a:rPr lang="en-GB" sz="900" dirty="0" err="1"/>
              <a:t>stratégie</a:t>
            </a:r>
            <a:r>
              <a:rPr lang="en-GB" sz="900" dirty="0"/>
              <a:t> web, web design, illustrations, design de site web, site web, web, internet, site internet, site&lt;/div&gt;</a:t>
            </a:r>
          </a:p>
          <a:p>
            <a:r>
              <a:rPr lang="en-GB" sz="900" dirty="0"/>
              <a:t>                &lt;button id="</a:t>
            </a:r>
            <a:r>
              <a:rPr lang="en-GB" sz="900" dirty="0" err="1"/>
              <a:t>nav</a:t>
            </a:r>
            <a:r>
              <a:rPr lang="en-GB" sz="900" dirty="0"/>
              <a:t>-toggle" type="button" class="</a:t>
            </a:r>
            <a:r>
              <a:rPr lang="en-GB" sz="900" dirty="0" err="1"/>
              <a:t>ui</a:t>
            </a:r>
            <a:r>
              <a:rPr lang="en-GB" sz="900" dirty="0"/>
              <a:t>-</a:t>
            </a:r>
            <a:r>
              <a:rPr lang="en-GB" sz="900" dirty="0" err="1"/>
              <a:t>navbar</a:t>
            </a:r>
            <a:r>
              <a:rPr lang="en-GB" sz="900" dirty="0"/>
              <a:t>-toggle </a:t>
            </a:r>
            <a:r>
              <a:rPr lang="en-GB" sz="900" dirty="0" err="1"/>
              <a:t>navbar</a:t>
            </a:r>
            <a:r>
              <a:rPr lang="en-GB" sz="900" dirty="0"/>
              <a:t>-toggle" data-toggle="collapse" data-target=".navbar-1"&gt;</a:t>
            </a:r>
          </a:p>
          <a:p>
            <a:r>
              <a:rPr lang="en-GB" sz="900" dirty="0"/>
              <a:t>                    &lt;span class="</a:t>
            </a:r>
            <a:r>
              <a:rPr lang="en-GB" sz="900" dirty="0" err="1"/>
              <a:t>sr</a:t>
            </a:r>
            <a:r>
              <a:rPr lang="en-GB" sz="900" dirty="0"/>
              <a:t>-only"&gt;Toggle navigation&lt;/span&gt;&lt;span class="icon-bar"&gt;&lt;/span&gt;&lt;span class="icon-bar"&gt;&lt;/span&gt;&lt;span class="icon-bar"&gt;&lt;/span&gt;</a:t>
            </a:r>
          </a:p>
          <a:p>
            <a:r>
              <a:rPr lang="en-GB" sz="900" dirty="0"/>
              <a:t>                &lt;/button&gt;</a:t>
            </a:r>
          </a:p>
          <a:p>
            <a:r>
              <a:rPr lang="en-GB" sz="900" dirty="0"/>
              <a:t>            &lt;/div&gt;</a:t>
            </a:r>
          </a:p>
          <a:p>
            <a:r>
              <a:rPr lang="en-GB" sz="900" dirty="0"/>
              <a:t>            &lt;div class="collapse </a:t>
            </a:r>
            <a:r>
              <a:rPr lang="en-GB" sz="900" dirty="0" err="1"/>
              <a:t>navbar</a:t>
            </a:r>
            <a:r>
              <a:rPr lang="en-GB" sz="900" dirty="0"/>
              <a:t>-collapse navbar-1 special-dropdown-</a:t>
            </a:r>
            <a:r>
              <a:rPr lang="en-GB" sz="900" dirty="0" err="1"/>
              <a:t>nav</a:t>
            </a:r>
            <a:r>
              <a:rPr lang="en-GB" sz="900" dirty="0"/>
              <a:t>"&gt;</a:t>
            </a:r>
          </a:p>
          <a:p>
            <a:r>
              <a:rPr lang="en-GB" sz="900" dirty="0"/>
              <a:t>                &lt;</a:t>
            </a:r>
            <a:r>
              <a:rPr lang="en-GB" sz="900" dirty="0" err="1"/>
              <a:t>ul</a:t>
            </a:r>
            <a:r>
              <a:rPr lang="en-GB" sz="900" dirty="0"/>
              <a:t> class="site-navigation </a:t>
            </a:r>
            <a:r>
              <a:rPr lang="en-GB" sz="900" dirty="0" err="1"/>
              <a:t>nav</a:t>
            </a:r>
            <a:r>
              <a:rPr lang="en-GB" sz="900" dirty="0"/>
              <a:t> </a:t>
            </a:r>
            <a:r>
              <a:rPr lang="en-GB" sz="900" dirty="0" err="1"/>
              <a:t>navbar-nav</a:t>
            </a:r>
            <a:r>
              <a:rPr lang="en-GB" sz="900" dirty="0"/>
              <a:t>"&gt;</a:t>
            </a:r>
          </a:p>
          <a:p>
            <a:r>
              <a:rPr lang="en-GB" sz="900" dirty="0"/>
              <a:t>                    &lt;li&gt;</a:t>
            </a:r>
          </a:p>
          <a:p>
            <a:r>
              <a:rPr lang="en-GB" sz="900" dirty="0"/>
              <a:t>                        &lt;a </a:t>
            </a:r>
            <a:r>
              <a:rPr lang="en-GB" sz="900" dirty="0" err="1"/>
              <a:t>href</a:t>
            </a:r>
            <a:r>
              <a:rPr lang="en-GB" sz="900" dirty="0"/>
              <a:t>="index.html"&gt;</a:t>
            </a:r>
            <a:r>
              <a:rPr lang="en-GB" sz="900" dirty="0" err="1"/>
              <a:t>Accueil</a:t>
            </a:r>
            <a:r>
              <a:rPr lang="en-GB" sz="900" dirty="0"/>
              <a:t>&lt;/a&gt;</a:t>
            </a:r>
          </a:p>
          <a:p>
            <a:r>
              <a:rPr lang="en-GB" sz="900" dirty="0"/>
              <a:t>                    &lt;/li&gt;</a:t>
            </a:r>
          </a:p>
          <a:p>
            <a:r>
              <a:rPr lang="en-GB" sz="900" dirty="0"/>
              <a:t>                    &lt;li&gt;</a:t>
            </a:r>
          </a:p>
          <a:p>
            <a:r>
              <a:rPr lang="en-GB" sz="900" dirty="0"/>
              <a:t>                    &lt;/li&gt;</a:t>
            </a:r>
          </a:p>
          <a:p>
            <a:r>
              <a:rPr lang="en-GB" sz="900" dirty="0"/>
              <a:t>                    &lt;li&gt;</a:t>
            </a:r>
          </a:p>
          <a:p>
            <a:r>
              <a:rPr lang="en-GB" sz="900" dirty="0"/>
              <a:t>                        &lt;a </a:t>
            </a:r>
            <a:r>
              <a:rPr lang="en-GB" sz="900" dirty="0" err="1"/>
              <a:t>href</a:t>
            </a:r>
            <a:r>
              <a:rPr lang="en-GB" sz="900" dirty="0"/>
              <a:t>="page2.html"&gt;page2 &amp;</a:t>
            </a:r>
            <a:r>
              <a:rPr lang="en-GB" sz="900" dirty="0" err="1"/>
              <a:t>gt</a:t>
            </a:r>
            <a:r>
              <a:rPr lang="en-GB" sz="900" dirty="0"/>
              <a:t>;&lt;/a&gt;</a:t>
            </a:r>
          </a:p>
          <a:p>
            <a:r>
              <a:rPr lang="en-GB" sz="900" dirty="0"/>
              <a:t>                    &lt;/li&gt;</a:t>
            </a:r>
          </a:p>
          <a:p>
            <a:r>
              <a:rPr lang="en-GB" sz="900" dirty="0"/>
              <a:t>      </a:t>
            </a:r>
          </a:p>
        </p:txBody>
      </p:sp>
      <p:sp>
        <p:nvSpPr>
          <p:cNvPr id="3" name="Rectangle 2"/>
          <p:cNvSpPr/>
          <p:nvPr/>
        </p:nvSpPr>
        <p:spPr>
          <a:xfrm>
            <a:off x="0" y="4069376"/>
            <a:ext cx="8712968" cy="2839239"/>
          </a:xfrm>
          <a:prstGeom prst="rect">
            <a:avLst/>
          </a:prstGeom>
        </p:spPr>
        <p:txBody>
          <a:bodyPr wrap="square">
            <a:spAutoFit/>
          </a:bodyPr>
          <a:lstStyle/>
          <a:p>
            <a:r>
              <a:rPr lang="en-GB" sz="850" dirty="0"/>
              <a:t>                &lt;!-- annulation de la </a:t>
            </a:r>
            <a:r>
              <a:rPr lang="en-GB" sz="850" dirty="0" err="1"/>
              <a:t>balise</a:t>
            </a:r>
            <a:r>
              <a:rPr lang="en-GB" sz="850" dirty="0"/>
              <a:t> div class=keywords --&gt;</a:t>
            </a:r>
          </a:p>
          <a:p>
            <a:r>
              <a:rPr lang="en-GB" sz="850" dirty="0"/>
              <a:t>                </a:t>
            </a:r>
          </a:p>
          <a:p>
            <a:r>
              <a:rPr lang="en-GB" sz="850" dirty="0"/>
              <a:t>                &lt;a class="</a:t>
            </a:r>
            <a:r>
              <a:rPr lang="en-GB" sz="850" dirty="0" err="1"/>
              <a:t>navbar</a:t>
            </a:r>
            <a:r>
              <a:rPr lang="en-GB" sz="850" dirty="0"/>
              <a:t>-brand" </a:t>
            </a:r>
            <a:r>
              <a:rPr lang="en-GB" sz="850" dirty="0" err="1"/>
              <a:t>href</a:t>
            </a:r>
            <a:r>
              <a:rPr lang="en-GB" sz="850" dirty="0"/>
              <a:t>="index.html"&gt;&lt;</a:t>
            </a:r>
            <a:r>
              <a:rPr lang="en-GB" sz="850" dirty="0" err="1"/>
              <a:t>img</a:t>
            </a:r>
            <a:r>
              <a:rPr lang="en-GB" sz="850" dirty="0"/>
              <a:t> </a:t>
            </a:r>
            <a:r>
              <a:rPr lang="en-GB" sz="850" dirty="0" err="1"/>
              <a:t>src</a:t>
            </a:r>
            <a:r>
              <a:rPr lang="en-GB" sz="850" dirty="0"/>
              <a:t>="</a:t>
            </a:r>
            <a:r>
              <a:rPr lang="en-GB" sz="850" dirty="0" err="1"/>
              <a:t>img</a:t>
            </a:r>
            <a:r>
              <a:rPr lang="en-GB" sz="850" dirty="0"/>
              <a:t>/la-</a:t>
            </a:r>
            <a:r>
              <a:rPr lang="en-GB" sz="850" dirty="0" err="1"/>
              <a:t>chouette</a:t>
            </a:r>
            <a:r>
              <a:rPr lang="en-GB" sz="850" dirty="0"/>
              <a:t>-</a:t>
            </a:r>
            <a:r>
              <a:rPr lang="en-GB" sz="850" dirty="0" err="1"/>
              <a:t>agence.webp</a:t>
            </a:r>
            <a:r>
              <a:rPr lang="en-GB" sz="850" dirty="0"/>
              <a:t>" alt="Logo-la-</a:t>
            </a:r>
            <a:r>
              <a:rPr lang="en-GB" sz="850" dirty="0" err="1"/>
              <a:t>chouette</a:t>
            </a:r>
            <a:r>
              <a:rPr lang="en-GB" sz="850" dirty="0"/>
              <a:t>-</a:t>
            </a:r>
            <a:r>
              <a:rPr lang="en-GB" sz="850" dirty="0" err="1"/>
              <a:t>agence</a:t>
            </a:r>
            <a:r>
              <a:rPr lang="en-GB" sz="850" dirty="0"/>
              <a:t>"/&gt;&lt;/a&gt;</a:t>
            </a:r>
          </a:p>
          <a:p>
            <a:r>
              <a:rPr lang="en-GB" sz="850" dirty="0"/>
              <a:t>                </a:t>
            </a:r>
          </a:p>
          <a:p>
            <a:r>
              <a:rPr lang="en-GB" sz="850" dirty="0"/>
              <a:t>                &lt;button id="</a:t>
            </a:r>
            <a:r>
              <a:rPr lang="en-GB" sz="850" dirty="0" err="1"/>
              <a:t>nav</a:t>
            </a:r>
            <a:r>
              <a:rPr lang="en-GB" sz="850" dirty="0"/>
              <a:t>-toggle" type="button" class="</a:t>
            </a:r>
            <a:r>
              <a:rPr lang="en-GB" sz="850" dirty="0" err="1"/>
              <a:t>ui</a:t>
            </a:r>
            <a:r>
              <a:rPr lang="en-GB" sz="850" dirty="0"/>
              <a:t>-</a:t>
            </a:r>
            <a:r>
              <a:rPr lang="en-GB" sz="850" dirty="0" err="1"/>
              <a:t>navbar</a:t>
            </a:r>
            <a:r>
              <a:rPr lang="en-GB" sz="850" dirty="0"/>
              <a:t>-toggle </a:t>
            </a:r>
            <a:r>
              <a:rPr lang="en-GB" sz="850" dirty="0" err="1"/>
              <a:t>navbar</a:t>
            </a:r>
            <a:r>
              <a:rPr lang="en-GB" sz="850" dirty="0"/>
              <a:t>-toggle" data-toggle="collapse" data-target=".navbar-1"&gt;</a:t>
            </a:r>
          </a:p>
          <a:p>
            <a:r>
              <a:rPr lang="en-GB" sz="850" dirty="0"/>
              <a:t>                    &lt;span class="</a:t>
            </a:r>
            <a:r>
              <a:rPr lang="en-GB" sz="850" dirty="0" err="1"/>
              <a:t>sr</a:t>
            </a:r>
            <a:r>
              <a:rPr lang="en-GB" sz="850" dirty="0"/>
              <a:t>-only"&gt;Toggle navigation&lt;/span&gt;&lt;span class="icon-bar"&gt;&lt;/span&gt;&lt;span class="icon-bar"&gt;&lt;/span&gt;&lt;span class="icon-bar"&gt;&lt;/span&gt;</a:t>
            </a:r>
          </a:p>
          <a:p>
            <a:r>
              <a:rPr lang="en-GB" sz="850" dirty="0"/>
              <a:t>                &lt;/button&gt;</a:t>
            </a:r>
          </a:p>
          <a:p>
            <a:r>
              <a:rPr lang="en-GB" sz="850" dirty="0"/>
              <a:t>            &lt;/div&gt;</a:t>
            </a:r>
          </a:p>
          <a:p>
            <a:r>
              <a:rPr lang="en-GB" sz="850" dirty="0"/>
              <a:t>            &lt;div class="collapse </a:t>
            </a:r>
            <a:r>
              <a:rPr lang="en-GB" sz="850" dirty="0" err="1"/>
              <a:t>navbar</a:t>
            </a:r>
            <a:r>
              <a:rPr lang="en-GB" sz="850" dirty="0"/>
              <a:t>-collapse navbar-1 special-dropdown-</a:t>
            </a:r>
            <a:r>
              <a:rPr lang="en-GB" sz="850" dirty="0" err="1"/>
              <a:t>nav</a:t>
            </a:r>
            <a:r>
              <a:rPr lang="en-GB" sz="850" dirty="0"/>
              <a:t>"&gt;</a:t>
            </a:r>
          </a:p>
          <a:p>
            <a:r>
              <a:rPr lang="en-GB" sz="850" dirty="0"/>
              <a:t>                &lt;</a:t>
            </a:r>
            <a:r>
              <a:rPr lang="en-GB" sz="850" dirty="0" err="1"/>
              <a:t>ul</a:t>
            </a:r>
            <a:r>
              <a:rPr lang="en-GB" sz="850" dirty="0"/>
              <a:t> class="site-navigation </a:t>
            </a:r>
            <a:r>
              <a:rPr lang="en-GB" sz="850" dirty="0" err="1"/>
              <a:t>nav</a:t>
            </a:r>
            <a:r>
              <a:rPr lang="en-GB" sz="850" dirty="0"/>
              <a:t> </a:t>
            </a:r>
            <a:r>
              <a:rPr lang="en-GB" sz="850" dirty="0" err="1"/>
              <a:t>navbar-nav</a:t>
            </a:r>
            <a:r>
              <a:rPr lang="en-GB" sz="850" dirty="0"/>
              <a:t>"&gt;</a:t>
            </a:r>
          </a:p>
          <a:p>
            <a:r>
              <a:rPr lang="en-GB" sz="850" dirty="0"/>
              <a:t>                    &lt;!-- </a:t>
            </a:r>
            <a:r>
              <a:rPr lang="en-GB" sz="850" dirty="0" err="1"/>
              <a:t>changement</a:t>
            </a:r>
            <a:r>
              <a:rPr lang="en-GB" sz="850" dirty="0"/>
              <a:t> de la </a:t>
            </a:r>
            <a:r>
              <a:rPr lang="en-GB" sz="850" dirty="0" err="1"/>
              <a:t>nav</a:t>
            </a:r>
            <a:r>
              <a:rPr lang="en-GB" sz="850" dirty="0"/>
              <a:t> --&gt;</a:t>
            </a:r>
          </a:p>
          <a:p>
            <a:r>
              <a:rPr lang="en-GB" sz="850" dirty="0"/>
              <a:t>                    &lt;li&gt;</a:t>
            </a:r>
          </a:p>
          <a:p>
            <a:r>
              <a:rPr lang="en-GB" sz="850" dirty="0"/>
              <a:t>                        &lt;a </a:t>
            </a:r>
            <a:r>
              <a:rPr lang="en-GB" sz="850" dirty="0" err="1"/>
              <a:t>href</a:t>
            </a:r>
            <a:r>
              <a:rPr lang="en-GB" sz="850" dirty="0"/>
              <a:t>="#bloc-2-services"&gt;Notre savoir faire&lt;/a&gt;</a:t>
            </a:r>
          </a:p>
          <a:p>
            <a:r>
              <a:rPr lang="en-GB" sz="850" dirty="0"/>
              <a:t>                    &lt;/li&gt;</a:t>
            </a:r>
          </a:p>
          <a:p>
            <a:r>
              <a:rPr lang="en-GB" sz="850" dirty="0"/>
              <a:t>                    &lt;li&gt;</a:t>
            </a:r>
          </a:p>
          <a:p>
            <a:r>
              <a:rPr lang="en-GB" sz="850" dirty="0"/>
              <a:t>                        &lt;a </a:t>
            </a:r>
            <a:r>
              <a:rPr lang="en-GB" sz="850" dirty="0" err="1"/>
              <a:t>href</a:t>
            </a:r>
            <a:r>
              <a:rPr lang="en-GB" sz="850" dirty="0"/>
              <a:t>="#bloc-4-portfolio"&gt;Nos </a:t>
            </a:r>
            <a:r>
              <a:rPr lang="en-GB" sz="850" dirty="0" err="1"/>
              <a:t>réalisations</a:t>
            </a:r>
            <a:r>
              <a:rPr lang="en-GB" sz="850" dirty="0"/>
              <a:t>&lt;/a&gt;</a:t>
            </a:r>
          </a:p>
          <a:p>
            <a:r>
              <a:rPr lang="en-GB" sz="850" dirty="0"/>
              <a:t>                    &lt;/li&gt;</a:t>
            </a:r>
          </a:p>
          <a:p>
            <a:r>
              <a:rPr lang="en-GB" sz="850" dirty="0"/>
              <a:t>                    &lt;li&gt;</a:t>
            </a:r>
          </a:p>
          <a:p>
            <a:r>
              <a:rPr lang="en-GB" sz="850" dirty="0"/>
              <a:t>                        &lt;a </a:t>
            </a:r>
            <a:r>
              <a:rPr lang="en-GB" sz="850" dirty="0" err="1"/>
              <a:t>href</a:t>
            </a:r>
            <a:r>
              <a:rPr lang="en-GB" sz="850" dirty="0"/>
              <a:t>="page2.html"&gt;Contact&lt;/a&gt;</a:t>
            </a:r>
          </a:p>
          <a:p>
            <a:r>
              <a:rPr lang="en-GB" sz="850" dirty="0"/>
              <a:t>                    &lt;/li&gt;</a:t>
            </a:r>
          </a:p>
          <a:p>
            <a:r>
              <a:rPr lang="en-GB" sz="850" dirty="0"/>
              <a:t>        </a:t>
            </a:r>
          </a:p>
        </p:txBody>
      </p:sp>
      <p:sp>
        <p:nvSpPr>
          <p:cNvPr id="4" name="Flèche vers le bas 3"/>
          <p:cNvSpPr/>
          <p:nvPr/>
        </p:nvSpPr>
        <p:spPr>
          <a:xfrm>
            <a:off x="2752322" y="3442360"/>
            <a:ext cx="2952328" cy="4634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Explosion 1 4"/>
          <p:cNvSpPr/>
          <p:nvPr/>
        </p:nvSpPr>
        <p:spPr>
          <a:xfrm>
            <a:off x="6797643" y="1124744"/>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6" name="Explosion 1 5"/>
          <p:cNvSpPr/>
          <p:nvPr/>
        </p:nvSpPr>
        <p:spPr>
          <a:xfrm>
            <a:off x="6797642" y="497514"/>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7" name="Explosion 1 6"/>
          <p:cNvSpPr/>
          <p:nvPr/>
        </p:nvSpPr>
        <p:spPr>
          <a:xfrm>
            <a:off x="2531388" y="2060848"/>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8" name="Explosion 1 7"/>
          <p:cNvSpPr/>
          <p:nvPr/>
        </p:nvSpPr>
        <p:spPr>
          <a:xfrm>
            <a:off x="6084168" y="4320248"/>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9" name="Explosion 1 8"/>
          <p:cNvSpPr/>
          <p:nvPr/>
        </p:nvSpPr>
        <p:spPr>
          <a:xfrm>
            <a:off x="2954529" y="358892"/>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0" name="Explosion 1 9"/>
          <p:cNvSpPr/>
          <p:nvPr/>
        </p:nvSpPr>
        <p:spPr>
          <a:xfrm>
            <a:off x="2570016" y="5272971"/>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1" name="Explosion 1 10"/>
          <p:cNvSpPr/>
          <p:nvPr/>
        </p:nvSpPr>
        <p:spPr>
          <a:xfrm>
            <a:off x="2804031" y="4011772"/>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2" name="ZoneTexte 11"/>
          <p:cNvSpPr txBox="1"/>
          <p:nvPr/>
        </p:nvSpPr>
        <p:spPr>
          <a:xfrm>
            <a:off x="251520" y="80335"/>
            <a:ext cx="1322157" cy="369332"/>
          </a:xfrm>
          <a:prstGeom prst="rect">
            <a:avLst/>
          </a:prstGeom>
          <a:noFill/>
        </p:spPr>
        <p:txBody>
          <a:bodyPr wrap="none" rtlCol="0">
            <a:spAutoFit/>
          </a:bodyPr>
          <a:lstStyle/>
          <a:p>
            <a:r>
              <a:rPr lang="fr-FR" dirty="0" smtClean="0"/>
              <a:t>BLOC-0 NAV</a:t>
            </a:r>
            <a:endParaRPr lang="en-GB" dirty="0"/>
          </a:p>
        </p:txBody>
      </p:sp>
    </p:spTree>
    <p:extLst>
      <p:ext uri="{BB962C8B-B14F-4D97-AF65-F5344CB8AC3E}">
        <p14:creationId xmlns:p14="http://schemas.microsoft.com/office/powerpoint/2010/main" val="2642465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1468" y="4797152"/>
            <a:ext cx="8424936" cy="1938992"/>
          </a:xfrm>
          <a:prstGeom prst="rect">
            <a:avLst/>
          </a:prstGeom>
        </p:spPr>
        <p:txBody>
          <a:bodyPr wrap="square">
            <a:spAutoFit/>
          </a:bodyPr>
          <a:lstStyle/>
          <a:p>
            <a:r>
              <a:rPr lang="en-GB" sz="1200" dirty="0"/>
              <a:t>&lt;div class="col-sm-12"&gt;</a:t>
            </a:r>
          </a:p>
          <a:p>
            <a:r>
              <a:rPr lang="en-GB" sz="1200" dirty="0"/>
              <a:t>                &lt;!-- </a:t>
            </a:r>
            <a:r>
              <a:rPr lang="en-GB" sz="1200" dirty="0" smtClean="0"/>
              <a:t>rectification image</a:t>
            </a:r>
            <a:r>
              <a:rPr lang="en-GB" sz="1200" dirty="0"/>
              <a:t> --&gt;</a:t>
            </a:r>
          </a:p>
          <a:p>
            <a:r>
              <a:rPr lang="en-GB" sz="1200" dirty="0"/>
              <a:t>                &lt;</a:t>
            </a:r>
            <a:r>
              <a:rPr lang="en-GB" sz="1200" dirty="0" err="1"/>
              <a:t>img</a:t>
            </a:r>
            <a:r>
              <a:rPr lang="en-GB" sz="1200" dirty="0"/>
              <a:t> </a:t>
            </a:r>
            <a:r>
              <a:rPr lang="en-GB" sz="1200" dirty="0" err="1"/>
              <a:t>src</a:t>
            </a:r>
            <a:r>
              <a:rPr lang="en-GB" sz="1200" dirty="0"/>
              <a:t>="</a:t>
            </a:r>
            <a:r>
              <a:rPr lang="en-GB" sz="1200" dirty="0" err="1"/>
              <a:t>img</a:t>
            </a:r>
            <a:r>
              <a:rPr lang="en-GB" sz="1200" dirty="0"/>
              <a:t>/</a:t>
            </a:r>
            <a:r>
              <a:rPr lang="en-GB" sz="1200" dirty="0" err="1"/>
              <a:t>logo.webp</a:t>
            </a:r>
            <a:r>
              <a:rPr lang="en-GB" sz="1200" dirty="0"/>
              <a:t>" class="</a:t>
            </a:r>
            <a:r>
              <a:rPr lang="en-GB" sz="1200" dirty="0" err="1"/>
              <a:t>center</a:t>
            </a:r>
            <a:r>
              <a:rPr lang="en-GB" sz="1200" dirty="0"/>
              <a:t>-block image-resize-mode" alt="logo-La-</a:t>
            </a:r>
            <a:r>
              <a:rPr lang="en-GB" sz="1200" dirty="0" err="1"/>
              <a:t>Chouette</a:t>
            </a:r>
            <a:r>
              <a:rPr lang="en-GB" sz="1200" dirty="0"/>
              <a:t>-</a:t>
            </a:r>
            <a:r>
              <a:rPr lang="en-GB" sz="1200" dirty="0" err="1"/>
              <a:t>agence</a:t>
            </a:r>
            <a:r>
              <a:rPr lang="en-GB" sz="1200" dirty="0"/>
              <a:t>-Web-design" /&gt;</a:t>
            </a:r>
          </a:p>
          <a:p>
            <a:r>
              <a:rPr lang="en-GB" sz="1200" dirty="0"/>
              <a:t>                &lt;h1 class="text-</a:t>
            </a:r>
            <a:r>
              <a:rPr lang="en-GB" sz="1200" dirty="0" err="1"/>
              <a:t>center</a:t>
            </a:r>
            <a:r>
              <a:rPr lang="en-GB" sz="1200" dirty="0"/>
              <a:t> hero-bloc-text </a:t>
            </a:r>
            <a:r>
              <a:rPr lang="en-GB" sz="1200" dirty="0" err="1"/>
              <a:t>tc</a:t>
            </a:r>
            <a:r>
              <a:rPr lang="en-GB" sz="1200" dirty="0"/>
              <a:t>-yellow black-background"&gt;</a:t>
            </a:r>
          </a:p>
          <a:p>
            <a:r>
              <a:rPr lang="en-GB" sz="1200" dirty="0"/>
              <a:t>                    &lt;!-- </a:t>
            </a:r>
            <a:r>
              <a:rPr lang="en-GB" sz="1200" dirty="0" err="1"/>
              <a:t>changement</a:t>
            </a:r>
            <a:r>
              <a:rPr lang="en-GB" sz="1200" dirty="0"/>
              <a:t> de </a:t>
            </a:r>
            <a:r>
              <a:rPr lang="en-GB" sz="1200" dirty="0" err="1"/>
              <a:t>couleur</a:t>
            </a:r>
            <a:r>
              <a:rPr lang="en-GB" sz="1200" dirty="0"/>
              <a:t> --&gt;</a:t>
            </a:r>
          </a:p>
          <a:p>
            <a:r>
              <a:rPr lang="en-GB" sz="1200" dirty="0"/>
              <a:t>                    La </a:t>
            </a:r>
            <a:r>
              <a:rPr lang="en-GB" sz="1200" dirty="0" err="1"/>
              <a:t>Chouette</a:t>
            </a:r>
            <a:r>
              <a:rPr lang="en-GB" sz="1200" dirty="0"/>
              <a:t> </a:t>
            </a:r>
            <a:r>
              <a:rPr lang="en-GB" sz="1200" dirty="0" err="1"/>
              <a:t>agence</a:t>
            </a:r>
            <a:r>
              <a:rPr lang="en-GB" sz="1200" dirty="0"/>
              <a:t>  </a:t>
            </a:r>
            <a:r>
              <a:rPr lang="en-GB" sz="1200" dirty="0" err="1"/>
              <a:t>Entreprise</a:t>
            </a:r>
            <a:r>
              <a:rPr lang="en-GB" sz="1200" dirty="0"/>
              <a:t> de Web Design à Lyon.&lt;</a:t>
            </a:r>
            <a:r>
              <a:rPr lang="en-GB" sz="1200" dirty="0" err="1"/>
              <a:t>br</a:t>
            </a:r>
            <a:r>
              <a:rPr lang="en-GB" sz="1200" dirty="0"/>
              <a:t>&gt;Nous </a:t>
            </a:r>
            <a:r>
              <a:rPr lang="en-GB" sz="1200" dirty="0" err="1"/>
              <a:t>sommes</a:t>
            </a:r>
            <a:r>
              <a:rPr lang="en-GB" sz="1200" dirty="0"/>
              <a:t> à </a:t>
            </a:r>
            <a:r>
              <a:rPr lang="en-GB" sz="1200" dirty="0" err="1"/>
              <a:t>l'écoute</a:t>
            </a:r>
            <a:r>
              <a:rPr lang="en-GB" sz="1200" dirty="0"/>
              <a:t> de </a:t>
            </a:r>
            <a:r>
              <a:rPr lang="en-GB" sz="1200" dirty="0" err="1"/>
              <a:t>vos</a:t>
            </a:r>
            <a:r>
              <a:rPr lang="en-GB" sz="1200" dirty="0"/>
              <a:t> </a:t>
            </a:r>
            <a:r>
              <a:rPr lang="en-GB" sz="1200" dirty="0" err="1"/>
              <a:t>projets</a:t>
            </a:r>
            <a:r>
              <a:rPr lang="en-GB" sz="1200" dirty="0"/>
              <a:t>.</a:t>
            </a:r>
          </a:p>
          <a:p>
            <a:r>
              <a:rPr lang="en-GB" sz="1200" dirty="0"/>
              <a:t>                &lt;/h1&gt;</a:t>
            </a:r>
          </a:p>
          <a:p>
            <a:r>
              <a:rPr lang="en-GB" sz="1200" dirty="0"/>
              <a:t>                &lt;!-- annulation bouton contact --&gt;</a:t>
            </a:r>
          </a:p>
          <a:p>
            <a:r>
              <a:rPr lang="en-GB" sz="1200" dirty="0"/>
              <a:t>                </a:t>
            </a:r>
          </a:p>
          <a:p>
            <a:r>
              <a:rPr lang="en-GB" sz="1200" dirty="0"/>
              <a:t>            &lt;/div&gt;</a:t>
            </a:r>
          </a:p>
        </p:txBody>
      </p:sp>
      <p:sp>
        <p:nvSpPr>
          <p:cNvPr id="3" name="Rectangle 2"/>
          <p:cNvSpPr/>
          <p:nvPr/>
        </p:nvSpPr>
        <p:spPr>
          <a:xfrm>
            <a:off x="416964" y="1665161"/>
            <a:ext cx="8208912" cy="2123658"/>
          </a:xfrm>
          <a:prstGeom prst="rect">
            <a:avLst/>
          </a:prstGeom>
        </p:spPr>
        <p:txBody>
          <a:bodyPr wrap="square">
            <a:spAutoFit/>
          </a:bodyPr>
          <a:lstStyle/>
          <a:p>
            <a:r>
              <a:rPr lang="en-GB" sz="1200" dirty="0"/>
              <a:t>&lt;div class="col-sm-12"&gt;</a:t>
            </a:r>
          </a:p>
          <a:p>
            <a:r>
              <a:rPr lang="en-GB" sz="1200" dirty="0"/>
              <a:t>                &lt;</a:t>
            </a:r>
            <a:r>
              <a:rPr lang="en-GB" sz="1200" dirty="0" err="1"/>
              <a:t>img</a:t>
            </a:r>
            <a:r>
              <a:rPr lang="en-GB" sz="1200" dirty="0"/>
              <a:t> </a:t>
            </a:r>
            <a:r>
              <a:rPr lang="en-GB" sz="1200" dirty="0" err="1"/>
              <a:t>src</a:t>
            </a:r>
            <a:r>
              <a:rPr lang="en-GB" sz="1200" dirty="0"/>
              <a:t>="</a:t>
            </a:r>
            <a:r>
              <a:rPr lang="en-GB" sz="1200" dirty="0" err="1"/>
              <a:t>img</a:t>
            </a:r>
            <a:r>
              <a:rPr lang="en-GB" sz="1200" dirty="0"/>
              <a:t>/logo.png" class="</a:t>
            </a:r>
            <a:r>
              <a:rPr lang="en-GB" sz="1200" dirty="0" err="1"/>
              <a:t>center</a:t>
            </a:r>
            <a:r>
              <a:rPr lang="en-GB" sz="1200" dirty="0"/>
              <a:t>-block image-resize-mode" width="100" alt="La </a:t>
            </a:r>
            <a:r>
              <a:rPr lang="en-GB" sz="1200" dirty="0" err="1"/>
              <a:t>chouette</a:t>
            </a:r>
            <a:r>
              <a:rPr lang="en-GB" sz="1200" dirty="0"/>
              <a:t> </a:t>
            </a:r>
            <a:r>
              <a:rPr lang="en-GB" sz="1200" dirty="0" err="1"/>
              <a:t>agence</a:t>
            </a:r>
            <a:r>
              <a:rPr lang="en-GB" sz="1200" dirty="0"/>
              <a:t>, </a:t>
            </a:r>
            <a:r>
              <a:rPr lang="en-GB" sz="1200" dirty="0" err="1"/>
              <a:t>agence</a:t>
            </a:r>
            <a:r>
              <a:rPr lang="en-GB" sz="1200" dirty="0"/>
              <a:t> web </a:t>
            </a:r>
            <a:r>
              <a:rPr lang="en-GB" sz="1200" dirty="0" err="1"/>
              <a:t>paris</a:t>
            </a:r>
            <a:r>
              <a:rPr lang="en-GB" sz="1200" dirty="0"/>
              <a:t>, </a:t>
            </a:r>
            <a:r>
              <a:rPr lang="en-GB" sz="1200" dirty="0" err="1"/>
              <a:t>création</a:t>
            </a:r>
            <a:r>
              <a:rPr lang="en-GB" sz="1200" dirty="0"/>
              <a:t> logo </a:t>
            </a:r>
            <a:r>
              <a:rPr lang="en-GB" sz="1200" dirty="0" err="1"/>
              <a:t>paris</a:t>
            </a:r>
            <a:r>
              <a:rPr lang="en-GB" sz="1200" dirty="0"/>
              <a:t>" /&gt;</a:t>
            </a:r>
          </a:p>
          <a:p>
            <a:r>
              <a:rPr lang="en-GB" sz="1200" dirty="0"/>
              <a:t>                &lt;h1 class="text-</a:t>
            </a:r>
            <a:r>
              <a:rPr lang="en-GB" sz="1200" dirty="0" err="1"/>
              <a:t>center</a:t>
            </a:r>
            <a:r>
              <a:rPr lang="en-GB" sz="1200" dirty="0"/>
              <a:t> hero-bloc-text </a:t>
            </a:r>
            <a:r>
              <a:rPr lang="en-GB" sz="1200" dirty="0" err="1"/>
              <a:t>tc</a:t>
            </a:r>
            <a:r>
              <a:rPr lang="en-GB" sz="1200" dirty="0"/>
              <a:t>-white "&gt;</a:t>
            </a:r>
          </a:p>
          <a:p>
            <a:r>
              <a:rPr lang="en-GB" sz="1200" dirty="0"/>
              <a:t>                    La </a:t>
            </a:r>
            <a:r>
              <a:rPr lang="en-GB" sz="1200" dirty="0" err="1"/>
              <a:t>chouette</a:t>
            </a:r>
            <a:r>
              <a:rPr lang="en-GB" sz="1200" dirty="0"/>
              <a:t> </a:t>
            </a:r>
            <a:r>
              <a:rPr lang="en-GB" sz="1200" dirty="0" err="1"/>
              <a:t>agence</a:t>
            </a:r>
            <a:r>
              <a:rPr lang="en-GB" sz="1200" dirty="0"/>
              <a:t>.</a:t>
            </a:r>
          </a:p>
          <a:p>
            <a:r>
              <a:rPr lang="en-GB" sz="1200" dirty="0"/>
              <a:t>                &lt;/h1&gt;</a:t>
            </a:r>
          </a:p>
          <a:p>
            <a:r>
              <a:rPr lang="en-GB" sz="1200" dirty="0"/>
              <a:t>                &lt;div class="text-</a:t>
            </a:r>
            <a:r>
              <a:rPr lang="en-GB" sz="1200" dirty="0" err="1"/>
              <a:t>center</a:t>
            </a:r>
            <a:r>
              <a:rPr lang="en-GB" sz="1200" dirty="0"/>
              <a:t>"&gt;</a:t>
            </a:r>
          </a:p>
          <a:p>
            <a:r>
              <a:rPr lang="en-GB" sz="1200" dirty="0"/>
              <a:t>                    &lt;a </a:t>
            </a:r>
            <a:r>
              <a:rPr lang="en-GB" sz="1200" dirty="0" err="1"/>
              <a:t>href</a:t>
            </a:r>
            <a:r>
              <a:rPr lang="en-GB" sz="1200" dirty="0"/>
              <a:t>="page2.html" class="</a:t>
            </a:r>
            <a:r>
              <a:rPr lang="en-GB" sz="1200" dirty="0" err="1"/>
              <a:t>btn</a:t>
            </a:r>
            <a:r>
              <a:rPr lang="en-GB" sz="1200" dirty="0"/>
              <a:t> </a:t>
            </a:r>
            <a:r>
              <a:rPr lang="en-GB" sz="1200" dirty="0" err="1"/>
              <a:t>btn-lg</a:t>
            </a:r>
            <a:r>
              <a:rPr lang="en-GB" sz="1200" dirty="0"/>
              <a:t> </a:t>
            </a:r>
            <a:r>
              <a:rPr lang="en-GB" sz="1200" dirty="0" err="1"/>
              <a:t>btn</a:t>
            </a:r>
            <a:r>
              <a:rPr lang="en-GB" sz="1200" dirty="0"/>
              <a:t>-clean </a:t>
            </a:r>
            <a:r>
              <a:rPr lang="en-GB" sz="1200" dirty="0" err="1"/>
              <a:t>btn-rd</a:t>
            </a:r>
            <a:r>
              <a:rPr lang="en-GB" sz="1200" dirty="0"/>
              <a:t> </a:t>
            </a:r>
            <a:r>
              <a:rPr lang="en-GB" sz="1200" dirty="0" err="1"/>
              <a:t>cta</a:t>
            </a:r>
            <a:r>
              <a:rPr lang="en-GB" sz="1200" dirty="0"/>
              <a:t>-hero </a:t>
            </a:r>
            <a:r>
              <a:rPr lang="en-GB" sz="1200" dirty="0" err="1"/>
              <a:t>btn</a:t>
            </a:r>
            <a:r>
              <a:rPr lang="en-GB" sz="1200" dirty="0"/>
              <a:t>-atomic-tangerine" id="</a:t>
            </a:r>
            <a:r>
              <a:rPr lang="en-GB" sz="1200" dirty="0" err="1"/>
              <a:t>cta</a:t>
            </a:r>
            <a:r>
              <a:rPr lang="en-GB" sz="1200" dirty="0"/>
              <a:t>-hero"&gt;Contact&lt;/a&gt;</a:t>
            </a:r>
          </a:p>
          <a:p>
            <a:r>
              <a:rPr lang="en-GB" sz="1200" dirty="0"/>
              <a:t>                &lt;/div&gt;</a:t>
            </a:r>
          </a:p>
          <a:p>
            <a:r>
              <a:rPr lang="en-GB" sz="1200" dirty="0"/>
              <a:t>            &lt;/div&gt;</a:t>
            </a:r>
          </a:p>
          <a:p>
            <a:r>
              <a:rPr lang="en-GB" sz="1200" dirty="0"/>
              <a:t>        &lt;/div&gt;</a:t>
            </a:r>
          </a:p>
        </p:txBody>
      </p:sp>
      <p:sp>
        <p:nvSpPr>
          <p:cNvPr id="4" name="Flèche vers le bas 3"/>
          <p:cNvSpPr/>
          <p:nvPr/>
        </p:nvSpPr>
        <p:spPr>
          <a:xfrm>
            <a:off x="2771334" y="4005064"/>
            <a:ext cx="2952328" cy="4634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Explosion 1 4"/>
          <p:cNvSpPr/>
          <p:nvPr/>
        </p:nvSpPr>
        <p:spPr>
          <a:xfrm>
            <a:off x="4186007" y="2276872"/>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6" name="Explosion 1 5"/>
          <p:cNvSpPr/>
          <p:nvPr/>
        </p:nvSpPr>
        <p:spPr>
          <a:xfrm>
            <a:off x="4788024" y="1844824"/>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7" name="Explosion 1 6"/>
          <p:cNvSpPr/>
          <p:nvPr/>
        </p:nvSpPr>
        <p:spPr>
          <a:xfrm>
            <a:off x="2677592" y="2780928"/>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sz="1200" dirty="0" smtClean="0"/>
              <a:t>&lt;/</a:t>
            </a:r>
            <a:r>
              <a:rPr lang="fr-FR" sz="1200" dirty="0"/>
              <a:t>div&gt;</a:t>
            </a:r>
          </a:p>
        </p:txBody>
      </p:sp>
      <p:sp>
        <p:nvSpPr>
          <p:cNvPr id="8" name="Explosion 1 7"/>
          <p:cNvSpPr/>
          <p:nvPr/>
        </p:nvSpPr>
        <p:spPr>
          <a:xfrm>
            <a:off x="5148064" y="5445224"/>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9" name="Explosion 1 8"/>
          <p:cNvSpPr/>
          <p:nvPr/>
        </p:nvSpPr>
        <p:spPr>
          <a:xfrm>
            <a:off x="2771334" y="5013176"/>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0" name="Explosion 1 9"/>
          <p:cNvSpPr/>
          <p:nvPr/>
        </p:nvSpPr>
        <p:spPr>
          <a:xfrm>
            <a:off x="3056213" y="6093296"/>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1" name="ZoneTexte 10"/>
          <p:cNvSpPr txBox="1"/>
          <p:nvPr/>
        </p:nvSpPr>
        <p:spPr>
          <a:xfrm>
            <a:off x="386007" y="580038"/>
            <a:ext cx="2372701" cy="369332"/>
          </a:xfrm>
          <a:prstGeom prst="rect">
            <a:avLst/>
          </a:prstGeom>
          <a:noFill/>
        </p:spPr>
        <p:txBody>
          <a:bodyPr wrap="none" rtlCol="0">
            <a:spAutoFit/>
          </a:bodyPr>
          <a:lstStyle/>
          <a:p>
            <a:r>
              <a:rPr lang="fr-FR" dirty="0" smtClean="0"/>
              <a:t>BLOC 1- PRESENTATION</a:t>
            </a:r>
            <a:endParaRPr lang="en-GB" dirty="0"/>
          </a:p>
        </p:txBody>
      </p:sp>
    </p:spTree>
    <p:extLst>
      <p:ext uri="{BB962C8B-B14F-4D97-AF65-F5344CB8AC3E}">
        <p14:creationId xmlns:p14="http://schemas.microsoft.com/office/powerpoint/2010/main" val="407332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1520" y="548680"/>
            <a:ext cx="8064896" cy="646331"/>
          </a:xfrm>
          <a:prstGeom prst="rect">
            <a:avLst/>
          </a:prstGeom>
        </p:spPr>
        <p:txBody>
          <a:bodyPr wrap="square">
            <a:spAutoFit/>
          </a:bodyPr>
          <a:lstStyle/>
          <a:p>
            <a:r>
              <a:rPr lang="en-GB" sz="1200" dirty="0"/>
              <a:t>&lt;div class="col-sm-12 text-</a:t>
            </a:r>
            <a:r>
              <a:rPr lang="en-GB" sz="1200" dirty="0" err="1"/>
              <a:t>center</a:t>
            </a:r>
            <a:r>
              <a:rPr lang="en-GB" sz="1200" dirty="0"/>
              <a:t>"&gt;</a:t>
            </a:r>
          </a:p>
          <a:p>
            <a:r>
              <a:rPr lang="en-GB" sz="1200" dirty="0"/>
              <a:t>                &lt;</a:t>
            </a:r>
            <a:r>
              <a:rPr lang="en-GB" sz="1200" dirty="0" err="1"/>
              <a:t>img</a:t>
            </a:r>
            <a:r>
              <a:rPr lang="en-GB" sz="1200" dirty="0"/>
              <a:t> alt="</a:t>
            </a:r>
            <a:r>
              <a:rPr lang="en-GB" sz="1200" dirty="0" err="1"/>
              <a:t>agence</a:t>
            </a:r>
            <a:r>
              <a:rPr lang="en-GB" sz="1200" dirty="0"/>
              <a:t> web, </a:t>
            </a:r>
            <a:r>
              <a:rPr lang="en-GB" sz="1200" dirty="0" err="1"/>
              <a:t>agence</a:t>
            </a:r>
            <a:r>
              <a:rPr lang="en-GB" sz="1200" dirty="0"/>
              <a:t> web </a:t>
            </a:r>
            <a:r>
              <a:rPr lang="en-GB" sz="1200" dirty="0" err="1"/>
              <a:t>paris</a:t>
            </a:r>
            <a:r>
              <a:rPr lang="en-GB" sz="1200" dirty="0"/>
              <a:t>, web design </a:t>
            </a:r>
            <a:r>
              <a:rPr lang="en-GB" sz="1200" dirty="0" err="1"/>
              <a:t>paris</a:t>
            </a:r>
            <a:r>
              <a:rPr lang="en-GB" sz="1200" dirty="0"/>
              <a:t>, </a:t>
            </a:r>
            <a:r>
              <a:rPr lang="en-GB" sz="1200" dirty="0" err="1"/>
              <a:t>stratégie</a:t>
            </a:r>
            <a:r>
              <a:rPr lang="en-GB" sz="1200" dirty="0"/>
              <a:t> web" </a:t>
            </a:r>
            <a:r>
              <a:rPr lang="en-GB" sz="1200" dirty="0" err="1"/>
              <a:t>src</a:t>
            </a:r>
            <a:r>
              <a:rPr lang="en-GB" sz="1200" dirty="0"/>
              <a:t>="</a:t>
            </a:r>
            <a:r>
              <a:rPr lang="en-GB" sz="1200" dirty="0" err="1"/>
              <a:t>img</a:t>
            </a:r>
            <a:r>
              <a:rPr lang="en-GB" sz="1200" dirty="0"/>
              <a:t>/title.png" /&gt;</a:t>
            </a:r>
          </a:p>
          <a:p>
            <a:r>
              <a:rPr lang="en-GB" sz="1200" dirty="0"/>
              <a:t>            &lt;/div&gt;</a:t>
            </a:r>
          </a:p>
        </p:txBody>
      </p:sp>
      <p:sp>
        <p:nvSpPr>
          <p:cNvPr id="3" name="Flèche vers le bas 2"/>
          <p:cNvSpPr/>
          <p:nvPr/>
        </p:nvSpPr>
        <p:spPr>
          <a:xfrm>
            <a:off x="2807804" y="1325089"/>
            <a:ext cx="2952328" cy="4634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p:cNvSpPr/>
          <p:nvPr/>
        </p:nvSpPr>
        <p:spPr>
          <a:xfrm>
            <a:off x="323528" y="2036747"/>
            <a:ext cx="8208912" cy="1200329"/>
          </a:xfrm>
          <a:prstGeom prst="rect">
            <a:avLst/>
          </a:prstGeom>
        </p:spPr>
        <p:txBody>
          <a:bodyPr wrap="square">
            <a:spAutoFit/>
          </a:bodyPr>
          <a:lstStyle/>
          <a:p>
            <a:r>
              <a:rPr lang="fr-FR" sz="1200" dirty="0"/>
              <a:t>&lt;div class="col-sm-12 </a:t>
            </a:r>
            <a:r>
              <a:rPr lang="fr-FR" sz="1200" dirty="0" err="1"/>
              <a:t>text</a:t>
            </a:r>
            <a:r>
              <a:rPr lang="fr-FR" sz="1200" dirty="0"/>
              <a:t>-center"&gt;</a:t>
            </a:r>
          </a:p>
          <a:p>
            <a:r>
              <a:rPr lang="fr-FR" sz="1200" dirty="0"/>
              <a:t>                &lt;!-- changement image pour texte --&gt;</a:t>
            </a:r>
          </a:p>
          <a:p>
            <a:r>
              <a:rPr lang="fr-FR" sz="1200" dirty="0"/>
              <a:t>                &lt;h2&gt;La Chouette agence est une agence de web design qui aide les entreprises à devenir attractives et visibles sur internet &lt;/h2&gt;</a:t>
            </a:r>
          </a:p>
          <a:p>
            <a:r>
              <a:rPr lang="fr-FR" sz="1200" dirty="0"/>
              <a:t>            &lt;/div&gt;</a:t>
            </a:r>
          </a:p>
          <a:p>
            <a:r>
              <a:rPr lang="fr-FR" sz="1200" dirty="0"/>
              <a:t>        &lt;/div&gt;</a:t>
            </a:r>
          </a:p>
        </p:txBody>
      </p:sp>
      <p:sp>
        <p:nvSpPr>
          <p:cNvPr id="6" name="Explosion 1 5"/>
          <p:cNvSpPr/>
          <p:nvPr/>
        </p:nvSpPr>
        <p:spPr>
          <a:xfrm>
            <a:off x="7020272" y="763833"/>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7" name="Explosion 1 6"/>
          <p:cNvSpPr/>
          <p:nvPr/>
        </p:nvSpPr>
        <p:spPr>
          <a:xfrm>
            <a:off x="3491880" y="2276872"/>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8" name="Rectangle 7"/>
          <p:cNvSpPr/>
          <p:nvPr/>
        </p:nvSpPr>
        <p:spPr>
          <a:xfrm>
            <a:off x="395536" y="5229200"/>
            <a:ext cx="8064896" cy="1384995"/>
          </a:xfrm>
          <a:prstGeom prst="rect">
            <a:avLst/>
          </a:prstGeom>
        </p:spPr>
        <p:txBody>
          <a:bodyPr wrap="square">
            <a:spAutoFit/>
          </a:bodyPr>
          <a:lstStyle/>
          <a:p>
            <a:r>
              <a:rPr lang="fr-FR" sz="1200" dirty="0"/>
              <a:t>&lt;div class="col-xs-12 col-md-8 col-md-offset-2 </a:t>
            </a:r>
            <a:r>
              <a:rPr lang="fr-FR" sz="1200" dirty="0" err="1"/>
              <a:t>text</a:t>
            </a:r>
            <a:r>
              <a:rPr lang="fr-FR" sz="1200" dirty="0"/>
              <a:t>-center"&gt;</a:t>
            </a:r>
          </a:p>
          <a:p>
            <a:r>
              <a:rPr lang="fr-FR" sz="1200" dirty="0"/>
              <a:t>                &lt;!-- changement image pour texte --&gt;</a:t>
            </a:r>
          </a:p>
          <a:p>
            <a:r>
              <a:rPr lang="fr-FR" sz="1200" dirty="0"/>
              <a:t>                &lt;h3 class="</a:t>
            </a:r>
            <a:r>
              <a:rPr lang="fr-FR" sz="1200" dirty="0" err="1"/>
              <a:t>text-edit</a:t>
            </a:r>
            <a:r>
              <a:rPr lang="fr-FR" sz="1200" dirty="0"/>
              <a:t>"&gt;&lt;</a:t>
            </a:r>
            <a:r>
              <a:rPr lang="fr-FR" sz="1200" dirty="0" err="1"/>
              <a:t>em</a:t>
            </a:r>
            <a:r>
              <a:rPr lang="fr-FR" sz="1200" dirty="0"/>
              <a:t>&gt;"La Chouette agence&lt;/</a:t>
            </a:r>
            <a:r>
              <a:rPr lang="fr-FR" sz="1200" dirty="0" err="1"/>
              <a:t>em</a:t>
            </a:r>
            <a:r>
              <a:rPr lang="fr-FR" sz="1200" dirty="0"/>
              <a:t>&gt; est une excellente &lt;</a:t>
            </a:r>
            <a:r>
              <a:rPr lang="fr-FR" sz="1200" dirty="0" err="1"/>
              <a:t>em</a:t>
            </a:r>
            <a:r>
              <a:rPr lang="fr-FR" sz="1200" dirty="0"/>
              <a:t>&gt;agence de web&lt;/</a:t>
            </a:r>
            <a:r>
              <a:rPr lang="fr-FR" sz="1200" dirty="0" err="1"/>
              <a:t>em</a:t>
            </a:r>
            <a:r>
              <a:rPr lang="fr-FR" sz="1200" dirty="0"/>
              <a:t>&gt;! Les web designers ont réussi à capturer l'essence de notre entreprise et à l'</a:t>
            </a:r>
            <a:r>
              <a:rPr lang="fr-FR" sz="1200" dirty="0" err="1"/>
              <a:t>integrer</a:t>
            </a:r>
            <a:r>
              <a:rPr lang="fr-FR" sz="1200" dirty="0"/>
              <a:t> à notre site. Cela nous a aidé à doubler nos ventes en lignes à Lyon."&lt;/h3&gt;</a:t>
            </a:r>
          </a:p>
          <a:p>
            <a:r>
              <a:rPr lang="fr-FR" sz="1200" dirty="0"/>
              <a:t>                &lt;p class="citation"&gt; Maxime </a:t>
            </a:r>
            <a:r>
              <a:rPr lang="fr-FR" sz="1200" dirty="0" err="1"/>
              <a:t>Guibard</a:t>
            </a:r>
            <a:r>
              <a:rPr lang="fr-FR" sz="1200" dirty="0"/>
              <a:t>, PDG de à nos Fourchettes&lt;/p&gt;</a:t>
            </a:r>
          </a:p>
          <a:p>
            <a:r>
              <a:rPr lang="fr-FR" sz="1200" dirty="0"/>
              <a:t>            &lt;/div&gt;</a:t>
            </a:r>
          </a:p>
        </p:txBody>
      </p:sp>
      <p:sp>
        <p:nvSpPr>
          <p:cNvPr id="9" name="Rectangle 8"/>
          <p:cNvSpPr/>
          <p:nvPr/>
        </p:nvSpPr>
        <p:spPr>
          <a:xfrm>
            <a:off x="251519" y="3717032"/>
            <a:ext cx="8159787" cy="830997"/>
          </a:xfrm>
          <a:prstGeom prst="rect">
            <a:avLst/>
          </a:prstGeom>
        </p:spPr>
        <p:txBody>
          <a:bodyPr wrap="square">
            <a:spAutoFit/>
          </a:bodyPr>
          <a:lstStyle/>
          <a:p>
            <a:r>
              <a:rPr lang="en-GB" sz="1200" dirty="0"/>
              <a:t>&lt;div class="col-sm-12 text-</a:t>
            </a:r>
            <a:r>
              <a:rPr lang="en-GB" sz="1200" dirty="0" err="1"/>
              <a:t>center</a:t>
            </a:r>
            <a:r>
              <a:rPr lang="en-GB" sz="1200" dirty="0"/>
              <a:t>"&gt;</a:t>
            </a:r>
          </a:p>
          <a:p>
            <a:r>
              <a:rPr lang="en-GB" sz="1200" dirty="0"/>
              <a:t>                &lt;</a:t>
            </a:r>
            <a:r>
              <a:rPr lang="en-GB" sz="1200" dirty="0" err="1"/>
              <a:t>img</a:t>
            </a:r>
            <a:r>
              <a:rPr lang="en-GB" sz="1200" dirty="0"/>
              <a:t> alt="</a:t>
            </a:r>
            <a:r>
              <a:rPr lang="en-GB" sz="1200" dirty="0" err="1"/>
              <a:t>agence</a:t>
            </a:r>
            <a:r>
              <a:rPr lang="en-GB" sz="1200" dirty="0"/>
              <a:t> web, </a:t>
            </a:r>
            <a:r>
              <a:rPr lang="en-GB" sz="1200" dirty="0" err="1"/>
              <a:t>agence</a:t>
            </a:r>
            <a:r>
              <a:rPr lang="en-GB" sz="1200" dirty="0"/>
              <a:t> web </a:t>
            </a:r>
            <a:r>
              <a:rPr lang="en-GB" sz="1200" dirty="0" err="1"/>
              <a:t>paris</a:t>
            </a:r>
            <a:r>
              <a:rPr lang="en-GB" sz="1200" dirty="0"/>
              <a:t>, web design </a:t>
            </a:r>
            <a:r>
              <a:rPr lang="en-GB" sz="1200" dirty="0" err="1"/>
              <a:t>paris</a:t>
            </a:r>
            <a:r>
              <a:rPr lang="en-GB" sz="1200" dirty="0"/>
              <a:t>, </a:t>
            </a:r>
            <a:r>
              <a:rPr lang="en-GB" sz="1200" dirty="0" err="1"/>
              <a:t>stratégie</a:t>
            </a:r>
            <a:r>
              <a:rPr lang="en-GB" sz="1200" dirty="0"/>
              <a:t> web" </a:t>
            </a:r>
            <a:r>
              <a:rPr lang="en-GB" sz="1200" dirty="0" err="1"/>
              <a:t>src</a:t>
            </a:r>
            <a:r>
              <a:rPr lang="en-GB" sz="1200" dirty="0"/>
              <a:t>="</a:t>
            </a:r>
            <a:r>
              <a:rPr lang="en-GB" sz="1200" dirty="0" err="1"/>
              <a:t>img</a:t>
            </a:r>
            <a:r>
              <a:rPr lang="en-GB" sz="1200" dirty="0"/>
              <a:t>/title.png" /&gt;</a:t>
            </a:r>
          </a:p>
          <a:p>
            <a:r>
              <a:rPr lang="en-GB" sz="1200" dirty="0"/>
              <a:t>            &lt;/div&gt;</a:t>
            </a:r>
          </a:p>
          <a:p>
            <a:r>
              <a:rPr lang="en-GB" sz="1200" dirty="0"/>
              <a:t>        &lt;/div&gt;</a:t>
            </a:r>
          </a:p>
        </p:txBody>
      </p:sp>
      <p:sp>
        <p:nvSpPr>
          <p:cNvPr id="10" name="Flèche vers le bas 9"/>
          <p:cNvSpPr/>
          <p:nvPr/>
        </p:nvSpPr>
        <p:spPr>
          <a:xfrm>
            <a:off x="2970527" y="4427224"/>
            <a:ext cx="2952328" cy="57432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dirty="0"/>
          </a:p>
        </p:txBody>
      </p:sp>
      <p:sp>
        <p:nvSpPr>
          <p:cNvPr id="12" name="Moins 11"/>
          <p:cNvSpPr/>
          <p:nvPr/>
        </p:nvSpPr>
        <p:spPr>
          <a:xfrm>
            <a:off x="2839087" y="2987298"/>
            <a:ext cx="3083768" cy="914400"/>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Explosion 1 12"/>
          <p:cNvSpPr/>
          <p:nvPr/>
        </p:nvSpPr>
        <p:spPr>
          <a:xfrm>
            <a:off x="2796017" y="3793686"/>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4" name="Explosion 1 13"/>
          <p:cNvSpPr/>
          <p:nvPr/>
        </p:nvSpPr>
        <p:spPr>
          <a:xfrm>
            <a:off x="3491880" y="5589240"/>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6" name="ZoneTexte 15"/>
          <p:cNvSpPr txBox="1"/>
          <p:nvPr/>
        </p:nvSpPr>
        <p:spPr>
          <a:xfrm>
            <a:off x="323528" y="147990"/>
            <a:ext cx="1839734" cy="369332"/>
          </a:xfrm>
          <a:prstGeom prst="rect">
            <a:avLst/>
          </a:prstGeom>
          <a:noFill/>
        </p:spPr>
        <p:txBody>
          <a:bodyPr wrap="none" rtlCol="0">
            <a:spAutoFit/>
          </a:bodyPr>
          <a:lstStyle/>
          <a:p>
            <a:r>
              <a:rPr lang="fr-FR" dirty="0" smtClean="0"/>
              <a:t>BLOC 2 -SERVICES</a:t>
            </a:r>
            <a:endParaRPr lang="en-GB" dirty="0"/>
          </a:p>
        </p:txBody>
      </p:sp>
    </p:spTree>
    <p:extLst>
      <p:ext uri="{BB962C8B-B14F-4D97-AF65-F5344CB8AC3E}">
        <p14:creationId xmlns:p14="http://schemas.microsoft.com/office/powerpoint/2010/main" val="763811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1520" y="836712"/>
            <a:ext cx="8640960" cy="2492990"/>
          </a:xfrm>
          <a:prstGeom prst="rect">
            <a:avLst/>
          </a:prstGeom>
        </p:spPr>
        <p:txBody>
          <a:bodyPr wrap="square">
            <a:spAutoFit/>
          </a:bodyPr>
          <a:lstStyle/>
          <a:p>
            <a:r>
              <a:rPr lang="fr-FR" sz="1200" dirty="0"/>
              <a:t>&lt;div class="</a:t>
            </a:r>
            <a:r>
              <a:rPr lang="fr-FR" sz="1200" dirty="0" err="1"/>
              <a:t>row</a:t>
            </a:r>
            <a:r>
              <a:rPr lang="fr-FR" sz="1200" dirty="0"/>
              <a:t> </a:t>
            </a:r>
            <a:r>
              <a:rPr lang="fr-FR" sz="1200" dirty="0" err="1"/>
              <a:t>tight-width-whitespace</a:t>
            </a:r>
            <a:r>
              <a:rPr lang="fr-FR" sz="1200" dirty="0"/>
              <a:t> black-background"&gt;</a:t>
            </a:r>
          </a:p>
          <a:p>
            <a:r>
              <a:rPr lang="fr-FR" sz="1200" dirty="0"/>
              <a:t>            &lt;div class="col-sm-12"&gt;</a:t>
            </a:r>
          </a:p>
          <a:p>
            <a:r>
              <a:rPr lang="fr-FR" sz="1200" dirty="0"/>
              <a:t>                &lt;h2 class="mg-md </a:t>
            </a:r>
            <a:r>
              <a:rPr lang="fr-FR" sz="1200" dirty="0" err="1"/>
              <a:t>text</a:t>
            </a:r>
            <a:r>
              <a:rPr lang="fr-FR" sz="1200" dirty="0"/>
              <a:t>-center </a:t>
            </a:r>
            <a:r>
              <a:rPr lang="fr-FR" sz="1200" dirty="0" err="1"/>
              <a:t>tc</a:t>
            </a:r>
            <a:r>
              <a:rPr lang="fr-FR" sz="1200" dirty="0"/>
              <a:t>-white"&gt;</a:t>
            </a:r>
          </a:p>
          <a:p>
            <a:r>
              <a:rPr lang="fr-FR" sz="1200" dirty="0"/>
              <a:t>                    Nous souhaitons aider les entreprises de la région Lyonnaise à se développer et à connaître le succès. Nous travaillons pour aider les entreprises locales à attirer de nouveaux clients .&lt;</a:t>
            </a:r>
            <a:r>
              <a:rPr lang="fr-FR" sz="1200" dirty="0" err="1"/>
              <a:t>br</a:t>
            </a:r>
            <a:r>
              <a:rPr lang="fr-FR" sz="1200" dirty="0"/>
              <a:t>&gt;</a:t>
            </a:r>
          </a:p>
          <a:p>
            <a:r>
              <a:rPr lang="fr-FR" sz="1200" dirty="0"/>
              <a:t>                &lt;/h2&gt;</a:t>
            </a:r>
          </a:p>
          <a:p>
            <a:r>
              <a:rPr lang="fr-FR" sz="1200" dirty="0"/>
              <a:t>                &lt;p class="</a:t>
            </a:r>
            <a:r>
              <a:rPr lang="fr-FR" sz="1200" dirty="0" err="1"/>
              <a:t>text</a:t>
            </a:r>
            <a:r>
              <a:rPr lang="fr-FR" sz="1200" dirty="0"/>
              <a:t>-center white"&gt;</a:t>
            </a:r>
          </a:p>
          <a:p>
            <a:r>
              <a:rPr lang="fr-FR" sz="1200" dirty="0"/>
              <a:t>                    Nous aimons collaborer avec des entrepreneurs créatifs et des entreprises locale, qu’elles aient besoin de créer un site de A à Z ou de donner un coup de jeune à leur site. Que vous ayez besoin d’une identité visuelle complète ou d’une refonte de votre site, n’hésitez pas à nous contacter. Nous travaillerons ensemble pour créer des sites beau et bien structurés, qui seront facilement trouvable sur les moteurs de recherche. &lt;</a:t>
            </a:r>
            <a:r>
              <a:rPr lang="fr-FR" sz="1200" dirty="0" err="1"/>
              <a:t>br</a:t>
            </a:r>
            <a:r>
              <a:rPr lang="fr-FR" sz="1200" dirty="0"/>
              <a:t>&gt;&lt;</a:t>
            </a:r>
            <a:r>
              <a:rPr lang="fr-FR" sz="1200" dirty="0" err="1"/>
              <a:t>br</a:t>
            </a:r>
            <a:r>
              <a:rPr lang="fr-FR" sz="1200" dirty="0"/>
              <a:t>&gt;&lt;a class="</a:t>
            </a:r>
            <a:r>
              <a:rPr lang="fr-FR" sz="1200" dirty="0" err="1"/>
              <a:t>ltc</a:t>
            </a:r>
            <a:r>
              <a:rPr lang="fr-FR" sz="1200" dirty="0"/>
              <a:t>-white </a:t>
            </a:r>
            <a:r>
              <a:rPr lang="fr-FR" sz="1200" dirty="0" err="1"/>
              <a:t>bold-link</a:t>
            </a:r>
            <a:r>
              <a:rPr lang="fr-FR" sz="1200" dirty="0"/>
              <a:t>" </a:t>
            </a:r>
            <a:r>
              <a:rPr lang="fr-FR" sz="1200" dirty="0" err="1"/>
              <a:t>href</a:t>
            </a:r>
            <a:r>
              <a:rPr lang="fr-FR" sz="1200" dirty="0"/>
              <a:t>="page2.html"&gt;Contactez notre équipe&lt;/a&gt;&lt;</a:t>
            </a:r>
            <a:r>
              <a:rPr lang="fr-FR" sz="1200" dirty="0" err="1"/>
              <a:t>br</a:t>
            </a:r>
            <a:r>
              <a:rPr lang="fr-FR" sz="1200" dirty="0"/>
              <a:t>&gt;</a:t>
            </a:r>
          </a:p>
          <a:p>
            <a:r>
              <a:rPr lang="fr-FR" sz="1200" dirty="0"/>
              <a:t>                &lt;/p&gt;</a:t>
            </a:r>
          </a:p>
          <a:p>
            <a:r>
              <a:rPr lang="fr-FR" sz="1200" dirty="0"/>
              <a:t>            &lt;/</a:t>
            </a:r>
            <a:r>
              <a:rPr lang="fr-FR" sz="1200" dirty="0" smtClean="0"/>
              <a:t>div&gt;</a:t>
            </a:r>
            <a:endParaRPr lang="fr-FR" sz="1200" dirty="0"/>
          </a:p>
        </p:txBody>
      </p:sp>
      <p:sp>
        <p:nvSpPr>
          <p:cNvPr id="3" name="Rectangle 2"/>
          <p:cNvSpPr/>
          <p:nvPr/>
        </p:nvSpPr>
        <p:spPr>
          <a:xfrm>
            <a:off x="251156" y="3789040"/>
            <a:ext cx="8568952" cy="2677656"/>
          </a:xfrm>
          <a:prstGeom prst="rect">
            <a:avLst/>
          </a:prstGeom>
        </p:spPr>
        <p:txBody>
          <a:bodyPr wrap="square">
            <a:spAutoFit/>
          </a:bodyPr>
          <a:lstStyle/>
          <a:p>
            <a:r>
              <a:rPr lang="fr-FR" sz="1200" dirty="0"/>
              <a:t>&lt;div class="</a:t>
            </a:r>
            <a:r>
              <a:rPr lang="fr-FR" sz="1200" dirty="0" err="1"/>
              <a:t>row</a:t>
            </a:r>
            <a:r>
              <a:rPr lang="fr-FR" sz="1200" dirty="0"/>
              <a:t> </a:t>
            </a:r>
            <a:r>
              <a:rPr lang="fr-FR" sz="1200" dirty="0" err="1"/>
              <a:t>tight-width-whitespace</a:t>
            </a:r>
            <a:r>
              <a:rPr lang="fr-FR" sz="1200" dirty="0"/>
              <a:t> black-background"&gt;</a:t>
            </a:r>
          </a:p>
          <a:p>
            <a:r>
              <a:rPr lang="fr-FR" sz="1200" dirty="0"/>
              <a:t>            &lt;div class="col-sm-12"&gt;</a:t>
            </a:r>
          </a:p>
          <a:p>
            <a:r>
              <a:rPr lang="fr-FR" sz="1200" dirty="0"/>
              <a:t>                &lt;!-- changement de couleur --&gt;</a:t>
            </a:r>
          </a:p>
          <a:p>
            <a:r>
              <a:rPr lang="fr-FR" sz="1200" dirty="0"/>
              <a:t>                &lt;h2 class="mg-md </a:t>
            </a:r>
            <a:r>
              <a:rPr lang="fr-FR" sz="1200" dirty="0" err="1"/>
              <a:t>text</a:t>
            </a:r>
            <a:r>
              <a:rPr lang="fr-FR" sz="1200" dirty="0"/>
              <a:t>-center </a:t>
            </a:r>
            <a:r>
              <a:rPr lang="fr-FR" sz="1200" dirty="0" err="1"/>
              <a:t>tc-yellow</a:t>
            </a:r>
            <a:r>
              <a:rPr lang="fr-FR" sz="1200" dirty="0"/>
              <a:t>"&gt;</a:t>
            </a:r>
          </a:p>
          <a:p>
            <a:r>
              <a:rPr lang="fr-FR" sz="1200" dirty="0"/>
              <a:t>                    Nous souhaitons aider les entreprises de la région Lyonnaise à se développer et à connaître le succès. Nous travaillons pour aider les entreprises locales à attirer de nouveaux clients.</a:t>
            </a:r>
          </a:p>
          <a:p>
            <a:r>
              <a:rPr lang="fr-FR" sz="1200" dirty="0"/>
              <a:t>                &lt;/h2&gt;</a:t>
            </a:r>
          </a:p>
          <a:p>
            <a:r>
              <a:rPr lang="fr-FR" sz="1200" dirty="0"/>
              <a:t>                &lt;p class="</a:t>
            </a:r>
            <a:r>
              <a:rPr lang="fr-FR" sz="1200" dirty="0" err="1"/>
              <a:t>text</a:t>
            </a:r>
            <a:r>
              <a:rPr lang="fr-FR" sz="1200" dirty="0"/>
              <a:t>-center </a:t>
            </a:r>
            <a:r>
              <a:rPr lang="fr-FR" sz="1200" dirty="0" err="1"/>
              <a:t>tc-yellow</a:t>
            </a:r>
            <a:r>
              <a:rPr lang="fr-FR" sz="1200" dirty="0"/>
              <a:t>"&gt;</a:t>
            </a:r>
          </a:p>
          <a:p>
            <a:r>
              <a:rPr lang="fr-FR" sz="1200" dirty="0"/>
              <a:t>                    Nous aimons collaborer avec des entrepreneurs créatifs et des entreprises locale, qu’elles aient besoin de créer un site de A à Z ou de donner un coup de jeune à leur site. Que vous ayez besoin d’une identité visuelle complète ou d’une refonte de votre site, n’hésitez pas à nous contacter. Nous travaillerons ensemble pour créer des sites beau et bien structurés, qui seront facilement trouvable sur les moteurs de recherche. &lt;</a:t>
            </a:r>
            <a:r>
              <a:rPr lang="fr-FR" sz="1200" dirty="0" err="1"/>
              <a:t>br</a:t>
            </a:r>
            <a:r>
              <a:rPr lang="fr-FR" sz="1200" dirty="0"/>
              <a:t>&gt;&lt;</a:t>
            </a:r>
            <a:r>
              <a:rPr lang="fr-FR" sz="1200" dirty="0" err="1"/>
              <a:t>br</a:t>
            </a:r>
            <a:r>
              <a:rPr lang="fr-FR" sz="1200" dirty="0"/>
              <a:t>&gt;&lt;a class="</a:t>
            </a:r>
            <a:r>
              <a:rPr lang="fr-FR" sz="1200" dirty="0" err="1"/>
              <a:t>ltc</a:t>
            </a:r>
            <a:r>
              <a:rPr lang="fr-FR" sz="1200" dirty="0"/>
              <a:t>-white </a:t>
            </a:r>
            <a:r>
              <a:rPr lang="fr-FR" sz="1200" dirty="0" err="1"/>
              <a:t>bold-link</a:t>
            </a:r>
            <a:r>
              <a:rPr lang="fr-FR" sz="1200" dirty="0"/>
              <a:t>" </a:t>
            </a:r>
            <a:r>
              <a:rPr lang="fr-FR" sz="1200" dirty="0" err="1"/>
              <a:t>href</a:t>
            </a:r>
            <a:r>
              <a:rPr lang="fr-FR" sz="1200" dirty="0"/>
              <a:t>="page2.html"&gt;Contactez notre équipe&lt;/a&gt;&lt;</a:t>
            </a:r>
            <a:r>
              <a:rPr lang="fr-FR" sz="1200" dirty="0" err="1"/>
              <a:t>br</a:t>
            </a:r>
            <a:r>
              <a:rPr lang="fr-FR" sz="1200" dirty="0"/>
              <a:t>&gt;</a:t>
            </a:r>
          </a:p>
          <a:p>
            <a:r>
              <a:rPr lang="fr-FR" sz="1200" dirty="0"/>
              <a:t>                &lt;/p&gt;</a:t>
            </a:r>
          </a:p>
          <a:p>
            <a:r>
              <a:rPr lang="fr-FR" sz="1200" dirty="0"/>
              <a:t>            &lt;/div&gt;</a:t>
            </a:r>
          </a:p>
        </p:txBody>
      </p:sp>
      <p:sp>
        <p:nvSpPr>
          <p:cNvPr id="4" name="Flèche vers le bas 3"/>
          <p:cNvSpPr/>
          <p:nvPr/>
        </p:nvSpPr>
        <p:spPr>
          <a:xfrm>
            <a:off x="3010647" y="3042540"/>
            <a:ext cx="2952328" cy="57432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fr-FR" dirty="0"/>
          </a:p>
        </p:txBody>
      </p:sp>
      <p:sp>
        <p:nvSpPr>
          <p:cNvPr id="5" name="ZoneTexte 4"/>
          <p:cNvSpPr txBox="1"/>
          <p:nvPr/>
        </p:nvSpPr>
        <p:spPr>
          <a:xfrm>
            <a:off x="395536" y="285599"/>
            <a:ext cx="2006640" cy="369332"/>
          </a:xfrm>
          <a:prstGeom prst="rect">
            <a:avLst/>
          </a:prstGeom>
          <a:noFill/>
        </p:spPr>
        <p:txBody>
          <a:bodyPr wrap="none" rtlCol="0">
            <a:spAutoFit/>
          </a:bodyPr>
          <a:lstStyle/>
          <a:p>
            <a:r>
              <a:rPr lang="fr-FR" dirty="0" smtClean="0"/>
              <a:t>BLOC 3- WHAT I DO</a:t>
            </a:r>
            <a:endParaRPr lang="en-GB" dirty="0"/>
          </a:p>
        </p:txBody>
      </p:sp>
      <p:sp>
        <p:nvSpPr>
          <p:cNvPr id="6" name="Explosion 1 5"/>
          <p:cNvSpPr/>
          <p:nvPr/>
        </p:nvSpPr>
        <p:spPr>
          <a:xfrm>
            <a:off x="3635896" y="1196752"/>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7" name="Explosion 1 6"/>
          <p:cNvSpPr/>
          <p:nvPr/>
        </p:nvSpPr>
        <p:spPr>
          <a:xfrm>
            <a:off x="4218882" y="1628800"/>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8" name="Explosion 1 7"/>
          <p:cNvSpPr/>
          <p:nvPr/>
        </p:nvSpPr>
        <p:spPr>
          <a:xfrm>
            <a:off x="2791539" y="1975195"/>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9" name="Explosion 1 8"/>
          <p:cNvSpPr/>
          <p:nvPr/>
        </p:nvSpPr>
        <p:spPr>
          <a:xfrm>
            <a:off x="3603217" y="4293096"/>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0" name="Explosion 1 9"/>
          <p:cNvSpPr/>
          <p:nvPr/>
        </p:nvSpPr>
        <p:spPr>
          <a:xfrm>
            <a:off x="3059468" y="5111733"/>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1" name="Explosion 1 10"/>
          <p:cNvSpPr/>
          <p:nvPr/>
        </p:nvSpPr>
        <p:spPr>
          <a:xfrm>
            <a:off x="3918274" y="4725144"/>
            <a:ext cx="300608" cy="216024"/>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Tree>
    <p:extLst>
      <p:ext uri="{BB962C8B-B14F-4D97-AF65-F5344CB8AC3E}">
        <p14:creationId xmlns:p14="http://schemas.microsoft.com/office/powerpoint/2010/main" val="2370622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lèche vers le bas 2"/>
          <p:cNvSpPr/>
          <p:nvPr/>
        </p:nvSpPr>
        <p:spPr>
          <a:xfrm>
            <a:off x="2987824" y="6093296"/>
            <a:ext cx="2952328" cy="57432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p:cNvSpPr/>
          <p:nvPr/>
        </p:nvSpPr>
        <p:spPr>
          <a:xfrm>
            <a:off x="251519" y="187377"/>
            <a:ext cx="8594047" cy="6186309"/>
          </a:xfrm>
          <a:prstGeom prst="rect">
            <a:avLst/>
          </a:prstGeom>
        </p:spPr>
        <p:txBody>
          <a:bodyPr wrap="square">
            <a:spAutoFit/>
          </a:bodyPr>
          <a:lstStyle/>
          <a:p>
            <a:r>
              <a:rPr lang="en-GB" sz="900" dirty="0"/>
              <a:t>&lt;div class="col-sm-12 text-</a:t>
            </a:r>
            <a:r>
              <a:rPr lang="en-GB" sz="900" dirty="0" err="1"/>
              <a:t>center</a:t>
            </a:r>
            <a:r>
              <a:rPr lang="en-GB" sz="900" dirty="0"/>
              <a:t>"&gt;</a:t>
            </a:r>
          </a:p>
          <a:p>
            <a:r>
              <a:rPr lang="en-GB" sz="900" dirty="0"/>
              <a:t>                &lt;</a:t>
            </a:r>
            <a:r>
              <a:rPr lang="en-GB" sz="900" dirty="0" err="1"/>
              <a:t>img</a:t>
            </a:r>
            <a:r>
              <a:rPr lang="en-GB" sz="900" dirty="0"/>
              <a:t> alt="</a:t>
            </a:r>
            <a:r>
              <a:rPr lang="en-GB" sz="900" dirty="0" err="1"/>
              <a:t>agence</a:t>
            </a:r>
            <a:r>
              <a:rPr lang="en-GB" sz="900" dirty="0"/>
              <a:t> web, </a:t>
            </a:r>
            <a:r>
              <a:rPr lang="en-GB" sz="900" dirty="0" err="1"/>
              <a:t>agence</a:t>
            </a:r>
            <a:r>
              <a:rPr lang="en-GB" sz="900" dirty="0"/>
              <a:t> web </a:t>
            </a:r>
            <a:r>
              <a:rPr lang="en-GB" sz="900" dirty="0" err="1"/>
              <a:t>paris</a:t>
            </a:r>
            <a:r>
              <a:rPr lang="en-GB" sz="900" dirty="0"/>
              <a:t>, web design </a:t>
            </a:r>
            <a:r>
              <a:rPr lang="en-GB" sz="900" dirty="0" err="1"/>
              <a:t>paris</a:t>
            </a:r>
            <a:r>
              <a:rPr lang="en-GB" sz="900" dirty="0"/>
              <a:t>, </a:t>
            </a:r>
            <a:r>
              <a:rPr lang="en-GB" sz="900" dirty="0" err="1"/>
              <a:t>stratégie</a:t>
            </a:r>
            <a:r>
              <a:rPr lang="en-GB" sz="900" dirty="0"/>
              <a:t> web" </a:t>
            </a:r>
            <a:r>
              <a:rPr lang="en-GB" sz="900" dirty="0" err="1"/>
              <a:t>src</a:t>
            </a:r>
            <a:r>
              <a:rPr lang="en-GB" sz="900" dirty="0"/>
              <a:t>="</a:t>
            </a:r>
            <a:r>
              <a:rPr lang="en-GB" sz="900" dirty="0" err="1"/>
              <a:t>img</a:t>
            </a:r>
            <a:r>
              <a:rPr lang="en-GB" sz="900" dirty="0"/>
              <a:t>/title2.png" /&gt;</a:t>
            </a:r>
          </a:p>
          <a:p>
            <a:r>
              <a:rPr lang="en-GB" sz="900" dirty="0"/>
              <a:t>            &lt;/div&gt;</a:t>
            </a:r>
          </a:p>
          <a:p>
            <a:r>
              <a:rPr lang="en-GB" sz="900" dirty="0"/>
              <a:t>        &lt;/div&gt;</a:t>
            </a:r>
          </a:p>
          <a:p>
            <a:r>
              <a:rPr lang="en-GB" sz="900" dirty="0"/>
              <a:t>        &lt;div class="row tight-width-whitespace portfolio-row"&gt;</a:t>
            </a:r>
          </a:p>
          <a:p>
            <a:r>
              <a:rPr lang="en-GB" sz="900" dirty="0"/>
              <a:t>            &lt;div class="col-sm-6"&gt;</a:t>
            </a:r>
          </a:p>
          <a:p>
            <a:r>
              <a:rPr lang="en-GB" sz="900" dirty="0"/>
              <a:t>                &lt;a </a:t>
            </a:r>
            <a:r>
              <a:rPr lang="en-GB" sz="900" dirty="0" err="1"/>
              <a:t>href</a:t>
            </a:r>
            <a:r>
              <a:rPr lang="en-GB" sz="900" dirty="0"/>
              <a:t>="#" data-lightbox="</a:t>
            </a:r>
            <a:r>
              <a:rPr lang="en-GB" sz="900" dirty="0" err="1"/>
              <a:t>img</a:t>
            </a:r>
            <a:r>
              <a:rPr lang="en-GB" sz="900" dirty="0"/>
              <a:t>/1.jpg" data-gallery-id="gallery-1" data-caption="</a:t>
            </a:r>
            <a:r>
              <a:rPr lang="en-GB" sz="900" dirty="0" err="1"/>
              <a:t>Refonte</a:t>
            </a:r>
            <a:r>
              <a:rPr lang="en-GB" sz="900" dirty="0"/>
              <a:t> d'un site web pour un journal local" data-frame="snapshot-lb"&gt;&lt;</a:t>
            </a:r>
            <a:r>
              <a:rPr lang="en-GB" sz="900" dirty="0" err="1"/>
              <a:t>img</a:t>
            </a:r>
            <a:r>
              <a:rPr lang="en-GB" sz="900" dirty="0"/>
              <a:t> </a:t>
            </a:r>
            <a:r>
              <a:rPr lang="en-GB" sz="900" dirty="0" err="1"/>
              <a:t>src</a:t>
            </a:r>
            <a:r>
              <a:rPr lang="en-GB" sz="900" dirty="0"/>
              <a:t>="</a:t>
            </a:r>
            <a:r>
              <a:rPr lang="en-GB" sz="900" dirty="0" err="1"/>
              <a:t>img</a:t>
            </a:r>
            <a:r>
              <a:rPr lang="en-GB" sz="900" dirty="0"/>
              <a:t>/1.jpg" alt="</a:t>
            </a:r>
            <a:r>
              <a:rPr lang="en-GB" sz="900" dirty="0" err="1"/>
              <a:t>paris</a:t>
            </a:r>
            <a:r>
              <a:rPr lang="en-GB" sz="900" dirty="0"/>
              <a:t> web design logo </a:t>
            </a:r>
            <a:r>
              <a:rPr lang="en-GB" sz="900" dirty="0" err="1"/>
              <a:t>agence</a:t>
            </a:r>
            <a:r>
              <a:rPr lang="en-GB" sz="900" dirty="0"/>
              <a:t> web </a:t>
            </a:r>
            <a:r>
              <a:rPr lang="en-GB" sz="900" dirty="0" err="1"/>
              <a:t>meilleure</a:t>
            </a:r>
            <a:r>
              <a:rPr lang="en-GB" sz="900" dirty="0"/>
              <a:t> </a:t>
            </a:r>
            <a:r>
              <a:rPr lang="en-GB" sz="900" dirty="0" err="1"/>
              <a:t>agence</a:t>
            </a:r>
            <a:r>
              <a:rPr lang="en-GB" sz="900" dirty="0"/>
              <a:t> et </a:t>
            </a:r>
            <a:r>
              <a:rPr lang="en-GB" sz="900" dirty="0" err="1"/>
              <a:t>refonte</a:t>
            </a:r>
            <a:r>
              <a:rPr lang="en-GB" sz="900" dirty="0"/>
              <a:t> site web journal" class="</a:t>
            </a:r>
            <a:r>
              <a:rPr lang="en-GB" sz="900" dirty="0" err="1"/>
              <a:t>img</a:t>
            </a:r>
            <a:r>
              <a:rPr lang="en-GB" sz="900" dirty="0"/>
              <a:t>-responsive portfolio-thumb" /&gt;&lt;/a&gt;</a:t>
            </a:r>
          </a:p>
          <a:p>
            <a:r>
              <a:rPr lang="en-GB" sz="900" dirty="0"/>
              <a:t>                &lt;h3 class="mg-md text-</a:t>
            </a:r>
            <a:r>
              <a:rPr lang="en-GB" sz="900" dirty="0" err="1"/>
              <a:t>center</a:t>
            </a:r>
            <a:r>
              <a:rPr lang="en-GB" sz="900" dirty="0"/>
              <a:t>"&gt;</a:t>
            </a:r>
          </a:p>
          <a:p>
            <a:r>
              <a:rPr lang="en-GB" sz="900" dirty="0"/>
              <a:t>                    </a:t>
            </a:r>
            <a:r>
              <a:rPr lang="en-GB" sz="900" dirty="0" err="1"/>
              <a:t>Refonte</a:t>
            </a:r>
            <a:r>
              <a:rPr lang="en-GB" sz="900" dirty="0"/>
              <a:t> d'un site web pour un journal local</a:t>
            </a:r>
          </a:p>
          <a:p>
            <a:r>
              <a:rPr lang="en-GB" sz="900" dirty="0"/>
              <a:t>                &lt;/h3&gt;</a:t>
            </a:r>
          </a:p>
          <a:p>
            <a:r>
              <a:rPr lang="en-GB" sz="900" dirty="0"/>
              <a:t>                &lt;p class="text-</a:t>
            </a:r>
            <a:r>
              <a:rPr lang="en-GB" sz="900" dirty="0" err="1"/>
              <a:t>center</a:t>
            </a:r>
            <a:r>
              <a:rPr lang="en-GB" sz="900" dirty="0"/>
              <a:t>"&gt;</a:t>
            </a:r>
          </a:p>
          <a:p>
            <a:r>
              <a:rPr lang="en-GB" sz="900" dirty="0"/>
              <a:t>                    Nous </a:t>
            </a:r>
            <a:r>
              <a:rPr lang="en-GB" sz="900" dirty="0" err="1"/>
              <a:t>avons</a:t>
            </a:r>
            <a:r>
              <a:rPr lang="en-GB" sz="900" dirty="0"/>
              <a:t> </a:t>
            </a:r>
            <a:r>
              <a:rPr lang="en-GB" sz="900" dirty="0" err="1"/>
              <a:t>créé</a:t>
            </a:r>
            <a:r>
              <a:rPr lang="en-GB" sz="900" dirty="0"/>
              <a:t> </a:t>
            </a:r>
            <a:r>
              <a:rPr lang="en-GB" sz="900" dirty="0" err="1"/>
              <a:t>une</a:t>
            </a:r>
            <a:r>
              <a:rPr lang="en-GB" sz="900" dirty="0"/>
              <a:t> nouvelle </a:t>
            </a:r>
            <a:r>
              <a:rPr lang="en-GB" sz="900" dirty="0" err="1"/>
              <a:t>identité</a:t>
            </a:r>
            <a:r>
              <a:rPr lang="en-GB" sz="900" dirty="0"/>
              <a:t> </a:t>
            </a:r>
            <a:r>
              <a:rPr lang="en-GB" sz="900" dirty="0" err="1"/>
              <a:t>visuelle</a:t>
            </a:r>
            <a:r>
              <a:rPr lang="en-GB" sz="900" dirty="0"/>
              <a:t> pour un journal </a:t>
            </a:r>
            <a:r>
              <a:rPr lang="en-GB" sz="900" dirty="0" err="1"/>
              <a:t>lyonnais</a:t>
            </a:r>
            <a:r>
              <a:rPr lang="en-GB" sz="900" dirty="0"/>
              <a:t>.</a:t>
            </a:r>
          </a:p>
          <a:p>
            <a:r>
              <a:rPr lang="en-GB" sz="900" dirty="0"/>
              <a:t>                &lt;/p&gt;</a:t>
            </a:r>
          </a:p>
          <a:p>
            <a:r>
              <a:rPr lang="en-GB" sz="900" dirty="0"/>
              <a:t>            &lt;/div&gt;</a:t>
            </a:r>
          </a:p>
          <a:p>
            <a:r>
              <a:rPr lang="en-GB" sz="900" dirty="0"/>
              <a:t>            &lt;div class="col-sm-6"&gt;</a:t>
            </a:r>
          </a:p>
          <a:p>
            <a:r>
              <a:rPr lang="en-GB" sz="900" dirty="0"/>
              <a:t>                &lt;a </a:t>
            </a:r>
            <a:r>
              <a:rPr lang="en-GB" sz="900" dirty="0" err="1"/>
              <a:t>href</a:t>
            </a:r>
            <a:r>
              <a:rPr lang="en-GB" sz="900" dirty="0"/>
              <a:t>="#" data-lightbox="</a:t>
            </a:r>
            <a:r>
              <a:rPr lang="en-GB" sz="900" dirty="0" err="1"/>
              <a:t>img</a:t>
            </a:r>
            <a:r>
              <a:rPr lang="en-GB" sz="900" dirty="0"/>
              <a:t>/2.jpg" data-gallery-id="gallery-1" data-caption="</a:t>
            </a:r>
            <a:r>
              <a:rPr lang="en-GB" sz="900" dirty="0" err="1"/>
              <a:t>Création</a:t>
            </a:r>
            <a:r>
              <a:rPr lang="en-GB" sz="900" dirty="0"/>
              <a:t> d'un site web pour </a:t>
            </a:r>
            <a:r>
              <a:rPr lang="en-GB" sz="900" dirty="0" err="1"/>
              <a:t>photographes</a:t>
            </a:r>
            <a:r>
              <a:rPr lang="en-GB" sz="900" dirty="0"/>
              <a:t>" data-frame="snapshot-lb"&gt;&lt;</a:t>
            </a:r>
            <a:r>
              <a:rPr lang="en-GB" sz="900" dirty="0" err="1"/>
              <a:t>img</a:t>
            </a:r>
            <a:r>
              <a:rPr lang="en-GB" sz="900" dirty="0"/>
              <a:t> </a:t>
            </a:r>
            <a:r>
              <a:rPr lang="en-GB" sz="900" dirty="0" err="1"/>
              <a:t>src</a:t>
            </a:r>
            <a:r>
              <a:rPr lang="en-GB" sz="900" dirty="0"/>
              <a:t>="</a:t>
            </a:r>
            <a:r>
              <a:rPr lang="en-GB" sz="900" dirty="0" err="1"/>
              <a:t>img</a:t>
            </a:r>
            <a:r>
              <a:rPr lang="en-GB" sz="900" dirty="0"/>
              <a:t>/2.jpg" class="</a:t>
            </a:r>
            <a:r>
              <a:rPr lang="en-GB" sz="900" dirty="0" err="1"/>
              <a:t>img</a:t>
            </a:r>
            <a:r>
              <a:rPr lang="en-GB" sz="900" dirty="0"/>
              <a:t>-responsive portfolio-thumb" alt="</a:t>
            </a:r>
            <a:r>
              <a:rPr lang="en-GB" sz="900" dirty="0" err="1"/>
              <a:t>paris</a:t>
            </a:r>
            <a:r>
              <a:rPr lang="en-GB" sz="900" dirty="0"/>
              <a:t> web design logo </a:t>
            </a:r>
            <a:r>
              <a:rPr lang="en-GB" sz="900" dirty="0" err="1"/>
              <a:t>agence</a:t>
            </a:r>
            <a:r>
              <a:rPr lang="en-GB" sz="900" dirty="0"/>
              <a:t> web </a:t>
            </a:r>
            <a:r>
              <a:rPr lang="en-GB" sz="900" dirty="0" err="1"/>
              <a:t>meilleure</a:t>
            </a:r>
            <a:r>
              <a:rPr lang="en-GB" sz="900" dirty="0"/>
              <a:t> </a:t>
            </a:r>
            <a:r>
              <a:rPr lang="en-GB" sz="900" dirty="0" err="1"/>
              <a:t>agence</a:t>
            </a:r>
            <a:r>
              <a:rPr lang="en-GB" sz="900" dirty="0"/>
              <a:t>, </a:t>
            </a:r>
            <a:r>
              <a:rPr lang="en-GB" sz="900" dirty="0" err="1"/>
              <a:t>Création</a:t>
            </a:r>
            <a:r>
              <a:rPr lang="en-GB" sz="900" dirty="0"/>
              <a:t> d'un site web pour </a:t>
            </a:r>
            <a:r>
              <a:rPr lang="en-GB" sz="900" dirty="0" err="1"/>
              <a:t>photographes</a:t>
            </a:r>
            <a:r>
              <a:rPr lang="en-GB" sz="900" dirty="0"/>
              <a:t>" /&gt;&lt;/a&gt;</a:t>
            </a:r>
          </a:p>
          <a:p>
            <a:r>
              <a:rPr lang="en-GB" sz="900" dirty="0"/>
              <a:t>                &lt;h3 class="mg-md text-</a:t>
            </a:r>
            <a:r>
              <a:rPr lang="en-GB" sz="900" dirty="0" err="1"/>
              <a:t>center</a:t>
            </a:r>
            <a:r>
              <a:rPr lang="en-GB" sz="900" dirty="0"/>
              <a:t>"&gt;</a:t>
            </a:r>
          </a:p>
          <a:p>
            <a:r>
              <a:rPr lang="en-GB" sz="900" dirty="0"/>
              <a:t>                    </a:t>
            </a:r>
            <a:r>
              <a:rPr lang="en-GB" sz="900" dirty="0" err="1"/>
              <a:t>Création</a:t>
            </a:r>
            <a:r>
              <a:rPr lang="en-GB" sz="900" dirty="0"/>
              <a:t> d'un site web pour </a:t>
            </a:r>
            <a:r>
              <a:rPr lang="en-GB" sz="900" dirty="0" err="1"/>
              <a:t>photographes</a:t>
            </a:r>
            <a:endParaRPr lang="en-GB" sz="900" dirty="0"/>
          </a:p>
          <a:p>
            <a:r>
              <a:rPr lang="en-GB" sz="900" dirty="0"/>
              <a:t>                &lt;/h3&gt;</a:t>
            </a:r>
          </a:p>
          <a:p>
            <a:r>
              <a:rPr lang="en-GB" sz="900" dirty="0"/>
              <a:t>                &lt;p class="text-</a:t>
            </a:r>
            <a:r>
              <a:rPr lang="en-GB" sz="900" dirty="0" err="1"/>
              <a:t>center</a:t>
            </a:r>
            <a:r>
              <a:rPr lang="en-GB" sz="900" dirty="0"/>
              <a:t>"&gt;</a:t>
            </a:r>
          </a:p>
          <a:p>
            <a:r>
              <a:rPr lang="en-GB" sz="900" dirty="0"/>
              <a:t>                    Nous </a:t>
            </a:r>
            <a:r>
              <a:rPr lang="en-GB" sz="900" dirty="0" err="1"/>
              <a:t>avons</a:t>
            </a:r>
            <a:r>
              <a:rPr lang="en-GB" sz="900" dirty="0"/>
              <a:t> </a:t>
            </a:r>
            <a:r>
              <a:rPr lang="en-GB" sz="900" dirty="0" err="1"/>
              <a:t>conçu</a:t>
            </a:r>
            <a:r>
              <a:rPr lang="en-GB" sz="900" dirty="0"/>
              <a:t> la </a:t>
            </a:r>
            <a:r>
              <a:rPr lang="en-GB" sz="900" dirty="0" err="1"/>
              <a:t>plateforme</a:t>
            </a:r>
            <a:r>
              <a:rPr lang="en-GB" sz="900" dirty="0"/>
              <a:t> </a:t>
            </a:r>
            <a:r>
              <a:rPr lang="en-GB" sz="900" dirty="0" err="1"/>
              <a:t>idéale</a:t>
            </a:r>
            <a:r>
              <a:rPr lang="en-GB" sz="900" dirty="0"/>
              <a:t> pour </a:t>
            </a:r>
            <a:r>
              <a:rPr lang="en-GB" sz="900" dirty="0" err="1"/>
              <a:t>laisser</a:t>
            </a:r>
            <a:r>
              <a:rPr lang="en-GB" sz="900" dirty="0"/>
              <a:t> place aux clichés des </a:t>
            </a:r>
            <a:r>
              <a:rPr lang="en-GB" sz="900" dirty="0" err="1"/>
              <a:t>photographes</a:t>
            </a:r>
            <a:r>
              <a:rPr lang="en-GB" sz="900" dirty="0"/>
              <a:t>.</a:t>
            </a:r>
          </a:p>
          <a:p>
            <a:r>
              <a:rPr lang="en-GB" sz="900" dirty="0"/>
              <a:t>                &lt;/p&gt;</a:t>
            </a:r>
          </a:p>
          <a:p>
            <a:r>
              <a:rPr lang="en-GB" sz="900" dirty="0"/>
              <a:t>            &lt;/div&gt;</a:t>
            </a:r>
          </a:p>
          <a:p>
            <a:r>
              <a:rPr lang="en-GB" sz="900" dirty="0"/>
              <a:t>        &lt;/div&gt;</a:t>
            </a:r>
          </a:p>
          <a:p>
            <a:r>
              <a:rPr lang="en-GB" sz="900" dirty="0"/>
              <a:t>        &lt;div class="row tight-width-whitespace portfolio-row"&gt;</a:t>
            </a:r>
          </a:p>
          <a:p>
            <a:r>
              <a:rPr lang="en-GB" sz="900" dirty="0"/>
              <a:t>            &lt;div class="col-sm-6"&gt;</a:t>
            </a:r>
          </a:p>
          <a:p>
            <a:r>
              <a:rPr lang="en-GB" sz="900" dirty="0"/>
              <a:t>                &lt;a </a:t>
            </a:r>
            <a:r>
              <a:rPr lang="en-GB" sz="900" dirty="0" err="1"/>
              <a:t>href</a:t>
            </a:r>
            <a:r>
              <a:rPr lang="en-GB" sz="900" dirty="0"/>
              <a:t>="#" data-lightbox="</a:t>
            </a:r>
            <a:r>
              <a:rPr lang="en-GB" sz="900" dirty="0" err="1"/>
              <a:t>img</a:t>
            </a:r>
            <a:r>
              <a:rPr lang="en-GB" sz="900" dirty="0"/>
              <a:t>/3.bmp" data-gallery-id="gallery-1" data-caption="</a:t>
            </a:r>
            <a:r>
              <a:rPr lang="en-GB" sz="900" dirty="0" err="1"/>
              <a:t>Création</a:t>
            </a:r>
            <a:r>
              <a:rPr lang="en-GB" sz="900" dirty="0"/>
              <a:t> d'un site internet pour un voyageur" data-frame="snapshot-lb"&gt;&lt;</a:t>
            </a:r>
            <a:r>
              <a:rPr lang="en-GB" sz="900" dirty="0" err="1"/>
              <a:t>img</a:t>
            </a:r>
            <a:r>
              <a:rPr lang="en-GB" sz="900" dirty="0"/>
              <a:t> </a:t>
            </a:r>
            <a:r>
              <a:rPr lang="en-GB" sz="900" dirty="0" err="1"/>
              <a:t>src</a:t>
            </a:r>
            <a:r>
              <a:rPr lang="en-GB" sz="900" dirty="0"/>
              <a:t>="</a:t>
            </a:r>
            <a:r>
              <a:rPr lang="en-GB" sz="900" dirty="0" err="1"/>
              <a:t>img</a:t>
            </a:r>
            <a:r>
              <a:rPr lang="en-GB" sz="900" dirty="0"/>
              <a:t>/3.bmp" class="</a:t>
            </a:r>
            <a:r>
              <a:rPr lang="en-GB" sz="900" dirty="0" err="1"/>
              <a:t>img</a:t>
            </a:r>
            <a:r>
              <a:rPr lang="en-GB" sz="900" dirty="0"/>
              <a:t>-responsive portfolio-thumb" alt="</a:t>
            </a:r>
            <a:r>
              <a:rPr lang="en-GB" sz="900" dirty="0" err="1"/>
              <a:t>paris</a:t>
            </a:r>
            <a:r>
              <a:rPr lang="en-GB" sz="900" dirty="0"/>
              <a:t> web design logo </a:t>
            </a:r>
            <a:r>
              <a:rPr lang="en-GB" sz="900" dirty="0" err="1"/>
              <a:t>agence</a:t>
            </a:r>
            <a:r>
              <a:rPr lang="en-GB" sz="900" dirty="0"/>
              <a:t> web </a:t>
            </a:r>
            <a:r>
              <a:rPr lang="en-GB" sz="900" dirty="0" err="1"/>
              <a:t>meilleure</a:t>
            </a:r>
            <a:r>
              <a:rPr lang="en-GB" sz="900" dirty="0"/>
              <a:t> </a:t>
            </a:r>
            <a:r>
              <a:rPr lang="en-GB" sz="900" dirty="0" err="1"/>
              <a:t>agence</a:t>
            </a:r>
            <a:r>
              <a:rPr lang="en-GB" sz="900" dirty="0"/>
              <a:t>, </a:t>
            </a:r>
            <a:r>
              <a:rPr lang="en-GB" sz="900" dirty="0" err="1"/>
              <a:t>Création</a:t>
            </a:r>
            <a:r>
              <a:rPr lang="en-GB" sz="900" dirty="0"/>
              <a:t> d'un site web pour voyageur"/&gt;&lt;/a&gt;</a:t>
            </a:r>
          </a:p>
          <a:p>
            <a:r>
              <a:rPr lang="en-GB" sz="900" dirty="0"/>
              <a:t>                &lt;h3 class="mg-md text-</a:t>
            </a:r>
            <a:r>
              <a:rPr lang="en-GB" sz="900" dirty="0" err="1"/>
              <a:t>center</a:t>
            </a:r>
            <a:r>
              <a:rPr lang="en-GB" sz="900" dirty="0"/>
              <a:t>"&gt;</a:t>
            </a:r>
          </a:p>
          <a:p>
            <a:r>
              <a:rPr lang="en-GB" sz="900" dirty="0"/>
              <a:t>                    </a:t>
            </a:r>
            <a:r>
              <a:rPr lang="en-GB" sz="900" dirty="0" err="1"/>
              <a:t>Création</a:t>
            </a:r>
            <a:r>
              <a:rPr lang="en-GB" sz="900" dirty="0"/>
              <a:t> d'un site internet pour un voyageur</a:t>
            </a:r>
          </a:p>
          <a:p>
            <a:r>
              <a:rPr lang="en-GB" sz="900" dirty="0"/>
              <a:t>                &lt;/h3&gt;</a:t>
            </a:r>
          </a:p>
          <a:p>
            <a:r>
              <a:rPr lang="en-GB" sz="900" dirty="0"/>
              <a:t>                &lt;p class="text-</a:t>
            </a:r>
            <a:r>
              <a:rPr lang="en-GB" sz="900" dirty="0" err="1"/>
              <a:t>center</a:t>
            </a:r>
            <a:r>
              <a:rPr lang="en-GB" sz="900" dirty="0"/>
              <a:t>"&gt;</a:t>
            </a:r>
          </a:p>
          <a:p>
            <a:r>
              <a:rPr lang="en-GB" sz="900" dirty="0"/>
              <a:t>                    Nous </a:t>
            </a:r>
            <a:r>
              <a:rPr lang="en-GB" sz="900" dirty="0" err="1"/>
              <a:t>avons</a:t>
            </a:r>
            <a:r>
              <a:rPr lang="en-GB" sz="900" dirty="0"/>
              <a:t> </a:t>
            </a:r>
            <a:r>
              <a:rPr lang="en-GB" sz="900" dirty="0" err="1"/>
              <a:t>élaboré</a:t>
            </a:r>
            <a:r>
              <a:rPr lang="en-GB" sz="900" dirty="0"/>
              <a:t> un site internet et des illustrations pour </a:t>
            </a:r>
            <a:r>
              <a:rPr lang="en-GB" sz="900" dirty="0" err="1"/>
              <a:t>sublimer</a:t>
            </a:r>
            <a:r>
              <a:rPr lang="en-GB" sz="900" dirty="0"/>
              <a:t> les </a:t>
            </a:r>
            <a:r>
              <a:rPr lang="en-GB" sz="900" dirty="0" err="1"/>
              <a:t>vidéos</a:t>
            </a:r>
            <a:r>
              <a:rPr lang="en-GB" sz="900" dirty="0"/>
              <a:t> et les articles de </a:t>
            </a:r>
            <a:r>
              <a:rPr lang="en-GB" sz="900" dirty="0" err="1"/>
              <a:t>ce</a:t>
            </a:r>
            <a:r>
              <a:rPr lang="en-GB" sz="900" dirty="0"/>
              <a:t> voyageur.</a:t>
            </a:r>
          </a:p>
          <a:p>
            <a:r>
              <a:rPr lang="en-GB" sz="900" dirty="0"/>
              <a:t>                &lt;/p&gt;</a:t>
            </a:r>
          </a:p>
          <a:p>
            <a:r>
              <a:rPr lang="en-GB" sz="900" dirty="0"/>
              <a:t>            &lt;/div&gt;</a:t>
            </a:r>
          </a:p>
          <a:p>
            <a:r>
              <a:rPr lang="en-GB" sz="900" dirty="0"/>
              <a:t>            &lt;div class="col-sm-6"&gt;</a:t>
            </a:r>
          </a:p>
          <a:p>
            <a:r>
              <a:rPr lang="en-GB" sz="900" dirty="0"/>
              <a:t>                &lt;a </a:t>
            </a:r>
            <a:r>
              <a:rPr lang="en-GB" sz="900" dirty="0" err="1"/>
              <a:t>href</a:t>
            </a:r>
            <a:r>
              <a:rPr lang="en-GB" sz="900" dirty="0"/>
              <a:t>="#" data-lightbox="</a:t>
            </a:r>
            <a:r>
              <a:rPr lang="en-GB" sz="900" dirty="0" err="1"/>
              <a:t>img</a:t>
            </a:r>
            <a:r>
              <a:rPr lang="en-GB" sz="900" dirty="0"/>
              <a:t>/4.bmp" data-gallery-id="gallery-1" data-caption="Conception d'un site pour </a:t>
            </a:r>
            <a:r>
              <a:rPr lang="en-GB" sz="900" dirty="0" err="1"/>
              <a:t>une</a:t>
            </a:r>
            <a:r>
              <a:rPr lang="en-GB" sz="900" dirty="0"/>
              <a:t> </a:t>
            </a:r>
            <a:r>
              <a:rPr lang="en-GB" sz="900" dirty="0" err="1"/>
              <a:t>agence</a:t>
            </a:r>
            <a:r>
              <a:rPr lang="en-GB" sz="900" dirty="0"/>
              <a:t> de </a:t>
            </a:r>
            <a:r>
              <a:rPr lang="en-GB" sz="900" dirty="0" err="1"/>
              <a:t>mariage</a:t>
            </a:r>
            <a:r>
              <a:rPr lang="en-GB" sz="900" dirty="0"/>
              <a:t>" data-frame="snapshot-lb"&gt;&lt;</a:t>
            </a:r>
            <a:r>
              <a:rPr lang="en-GB" sz="900" dirty="0" err="1"/>
              <a:t>img</a:t>
            </a:r>
            <a:r>
              <a:rPr lang="en-GB" sz="900" dirty="0"/>
              <a:t> </a:t>
            </a:r>
            <a:r>
              <a:rPr lang="en-GB" sz="900" dirty="0" err="1"/>
              <a:t>src</a:t>
            </a:r>
            <a:r>
              <a:rPr lang="en-GB" sz="900" dirty="0"/>
              <a:t>="</a:t>
            </a:r>
            <a:r>
              <a:rPr lang="en-GB" sz="900" dirty="0" err="1"/>
              <a:t>img</a:t>
            </a:r>
            <a:r>
              <a:rPr lang="en-GB" sz="900" dirty="0"/>
              <a:t>/4.bmp" class="</a:t>
            </a:r>
            <a:r>
              <a:rPr lang="en-GB" sz="900" dirty="0" err="1"/>
              <a:t>img</a:t>
            </a:r>
            <a:r>
              <a:rPr lang="en-GB" sz="900" dirty="0"/>
              <a:t>-responsive portfolio-thumb" alt="</a:t>
            </a:r>
            <a:r>
              <a:rPr lang="en-GB" sz="900" dirty="0" err="1"/>
              <a:t>paris</a:t>
            </a:r>
            <a:r>
              <a:rPr lang="en-GB" sz="900" dirty="0"/>
              <a:t> web design logo </a:t>
            </a:r>
            <a:r>
              <a:rPr lang="en-GB" sz="900" dirty="0" err="1"/>
              <a:t>agence</a:t>
            </a:r>
            <a:r>
              <a:rPr lang="en-GB" sz="900" dirty="0"/>
              <a:t> web </a:t>
            </a:r>
            <a:r>
              <a:rPr lang="en-GB" sz="900" dirty="0" err="1"/>
              <a:t>meilleure</a:t>
            </a:r>
            <a:r>
              <a:rPr lang="en-GB" sz="900" dirty="0"/>
              <a:t> </a:t>
            </a:r>
            <a:r>
              <a:rPr lang="en-GB" sz="900" dirty="0" err="1"/>
              <a:t>agence</a:t>
            </a:r>
            <a:r>
              <a:rPr lang="en-GB" sz="900" dirty="0"/>
              <a:t>, </a:t>
            </a:r>
            <a:r>
              <a:rPr lang="en-GB" sz="900" dirty="0" err="1"/>
              <a:t>Création</a:t>
            </a:r>
            <a:r>
              <a:rPr lang="en-GB" sz="900" dirty="0"/>
              <a:t> d'un site web pour </a:t>
            </a:r>
            <a:r>
              <a:rPr lang="en-GB" sz="900" dirty="0" err="1"/>
              <a:t>agence</a:t>
            </a:r>
            <a:r>
              <a:rPr lang="en-GB" sz="900" dirty="0"/>
              <a:t> de </a:t>
            </a:r>
            <a:r>
              <a:rPr lang="en-GB" sz="900" dirty="0" err="1"/>
              <a:t>mariage</a:t>
            </a:r>
            <a:r>
              <a:rPr lang="en-GB" sz="900" dirty="0"/>
              <a:t>" /&gt;&lt;/a&gt;</a:t>
            </a:r>
          </a:p>
          <a:p>
            <a:r>
              <a:rPr lang="en-GB" sz="900" dirty="0"/>
              <a:t>                &lt;h3 class="mg-md text-</a:t>
            </a:r>
            <a:r>
              <a:rPr lang="en-GB" sz="900" dirty="0" err="1"/>
              <a:t>center</a:t>
            </a:r>
            <a:r>
              <a:rPr lang="en-GB" sz="900" dirty="0"/>
              <a:t>"&gt;</a:t>
            </a:r>
          </a:p>
          <a:p>
            <a:r>
              <a:rPr lang="en-GB" sz="900" dirty="0"/>
              <a:t>                    Conception d'un site pour </a:t>
            </a:r>
            <a:r>
              <a:rPr lang="en-GB" sz="900" dirty="0" err="1"/>
              <a:t>une</a:t>
            </a:r>
            <a:r>
              <a:rPr lang="en-GB" sz="900" dirty="0"/>
              <a:t> </a:t>
            </a:r>
            <a:r>
              <a:rPr lang="en-GB" sz="900" dirty="0" err="1"/>
              <a:t>agence</a:t>
            </a:r>
            <a:r>
              <a:rPr lang="en-GB" sz="900" dirty="0"/>
              <a:t> de </a:t>
            </a:r>
            <a:r>
              <a:rPr lang="en-GB" sz="900" dirty="0" err="1"/>
              <a:t>mariage</a:t>
            </a:r>
            <a:endParaRPr lang="en-GB" sz="900" dirty="0"/>
          </a:p>
          <a:p>
            <a:r>
              <a:rPr lang="en-GB" sz="900" dirty="0"/>
              <a:t>                &lt;/h3&gt;</a:t>
            </a:r>
          </a:p>
        </p:txBody>
      </p:sp>
      <p:sp>
        <p:nvSpPr>
          <p:cNvPr id="5" name="Explosion 1 4"/>
          <p:cNvSpPr/>
          <p:nvPr/>
        </p:nvSpPr>
        <p:spPr>
          <a:xfrm>
            <a:off x="5436096" y="332656"/>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6" name="Explosion 1 5"/>
          <p:cNvSpPr/>
          <p:nvPr/>
        </p:nvSpPr>
        <p:spPr>
          <a:xfrm>
            <a:off x="7668344" y="1124744"/>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7" name="Explosion 1 6"/>
          <p:cNvSpPr/>
          <p:nvPr/>
        </p:nvSpPr>
        <p:spPr>
          <a:xfrm>
            <a:off x="8427744" y="2564904"/>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8" name="Explosion 1 7"/>
          <p:cNvSpPr/>
          <p:nvPr/>
        </p:nvSpPr>
        <p:spPr>
          <a:xfrm>
            <a:off x="7936273" y="4005064"/>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9" name="Explosion 1 8"/>
          <p:cNvSpPr/>
          <p:nvPr/>
        </p:nvSpPr>
        <p:spPr>
          <a:xfrm>
            <a:off x="8070237" y="5445224"/>
            <a:ext cx="267929" cy="216024"/>
          </a:xfrm>
          <a:prstGeom prst="irregularSeal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rgbClr val="FF0000"/>
              </a:solidFill>
            </a:endParaRPr>
          </a:p>
        </p:txBody>
      </p:sp>
      <p:sp>
        <p:nvSpPr>
          <p:cNvPr id="10" name="ZoneTexte 9"/>
          <p:cNvSpPr txBox="1"/>
          <p:nvPr/>
        </p:nvSpPr>
        <p:spPr>
          <a:xfrm>
            <a:off x="6711521" y="187377"/>
            <a:ext cx="2134046" cy="369332"/>
          </a:xfrm>
          <a:prstGeom prst="rect">
            <a:avLst/>
          </a:prstGeom>
          <a:noFill/>
        </p:spPr>
        <p:txBody>
          <a:bodyPr wrap="none" rtlCol="0">
            <a:spAutoFit/>
          </a:bodyPr>
          <a:lstStyle/>
          <a:p>
            <a:r>
              <a:rPr lang="fr-FR" dirty="0" smtClean="0"/>
              <a:t>BLOC4 -PORTOFOLIO</a:t>
            </a:r>
            <a:endParaRPr lang="en-GB" dirty="0"/>
          </a:p>
        </p:txBody>
      </p:sp>
    </p:spTree>
    <p:extLst>
      <p:ext uri="{BB962C8B-B14F-4D97-AF65-F5344CB8AC3E}">
        <p14:creationId xmlns:p14="http://schemas.microsoft.com/office/powerpoint/2010/main" val="3919976638"/>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1613</TotalTime>
  <Words>309</Words>
  <Application>Microsoft Office PowerPoint</Application>
  <PresentationFormat>Affichage à l'écran (4:3)</PresentationFormat>
  <Paragraphs>402</Paragraphs>
  <Slides>25</Slides>
  <Notes>0</Notes>
  <HiddenSlides>0</HiddenSlides>
  <MMClips>0</MMClips>
  <ScaleCrop>false</ScaleCrop>
  <HeadingPairs>
    <vt:vector size="4" baseType="variant">
      <vt:variant>
        <vt:lpstr>Thème</vt:lpstr>
      </vt:variant>
      <vt:variant>
        <vt:i4>1</vt:i4>
      </vt:variant>
      <vt:variant>
        <vt:lpstr>Titres des diapositives</vt:lpstr>
      </vt:variant>
      <vt:variant>
        <vt:i4>25</vt:i4>
      </vt:variant>
    </vt:vector>
  </HeadingPairs>
  <TitlesOfParts>
    <vt:vector size="26" baseType="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Changement image pour texte</vt:lpstr>
      <vt:lpstr>Rectification background et texte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delarue</dc:creator>
  <cp:lastModifiedBy>delarue</cp:lastModifiedBy>
  <cp:revision>58</cp:revision>
  <dcterms:created xsi:type="dcterms:W3CDTF">2020-12-30T12:36:22Z</dcterms:created>
  <dcterms:modified xsi:type="dcterms:W3CDTF">2021-01-11T08:29:06Z</dcterms:modified>
</cp:coreProperties>
</file>

<file path=docProps/thumbnail.jpeg>
</file>